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5" r:id="rId2"/>
    <p:sldMasterId id="2147483674" r:id="rId3"/>
    <p:sldMasterId id="2147483683" r:id="rId4"/>
  </p:sldMasterIdLst>
  <p:sldIdLst>
    <p:sldId id="258" r:id="rId5"/>
    <p:sldId id="259" r:id="rId6"/>
    <p:sldId id="260" r:id="rId7"/>
    <p:sldId id="261" r:id="rId8"/>
    <p:sldId id="262" r:id="rId9"/>
    <p:sldId id="263" r:id="rId10"/>
    <p:sldId id="264" r:id="rId11"/>
    <p:sldId id="269" r:id="rId12"/>
    <p:sldId id="265" r:id="rId13"/>
    <p:sldId id="266" r:id="rId14"/>
    <p:sldId id="267" r:id="rId15"/>
    <p:sldId id="268" r:id="rId16"/>
    <p:sldId id="270" r:id="rId17"/>
    <p:sldId id="272"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192C"/>
    <a:srgbClr val="A22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96" autoAdjust="0"/>
    <p:restoredTop sz="94660"/>
  </p:normalViewPr>
  <p:slideViewPr>
    <p:cSldViewPr snapToGrid="0" showGuides="1">
      <p:cViewPr varScale="1">
        <p:scale>
          <a:sx n="73" d="100"/>
          <a:sy n="73" d="100"/>
        </p:scale>
        <p:origin x="41" y="2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Wallace" userId="f455ab06884d4394" providerId="LiveId" clId="{8B1DC0B8-4916-4506-ABB1-0DA9E1399FC8}"/>
    <pc:docChg chg="undo custSel addSld modSld">
      <pc:chgData name="Steven Wallace" userId="f455ab06884d4394" providerId="LiveId" clId="{8B1DC0B8-4916-4506-ABB1-0DA9E1399FC8}" dt="2018-03-10T02:50:39.414" v="1323"/>
      <pc:docMkLst>
        <pc:docMk/>
      </pc:docMkLst>
      <pc:sldChg chg="add modAnim">
        <pc:chgData name="Steven Wallace" userId="f455ab06884d4394" providerId="LiveId" clId="{8B1DC0B8-4916-4506-ABB1-0DA9E1399FC8}" dt="2018-03-07T18:58:53.544" v="1014"/>
        <pc:sldMkLst>
          <pc:docMk/>
          <pc:sldMk cId="1405483902" sldId="259"/>
        </pc:sldMkLst>
      </pc:sldChg>
      <pc:sldChg chg="add modAnim">
        <pc:chgData name="Steven Wallace" userId="f455ab06884d4394" providerId="LiveId" clId="{8B1DC0B8-4916-4506-ABB1-0DA9E1399FC8}" dt="2018-03-07T18:43:50.501" v="923"/>
        <pc:sldMkLst>
          <pc:docMk/>
          <pc:sldMk cId="2808424959" sldId="260"/>
        </pc:sldMkLst>
      </pc:sldChg>
      <pc:sldChg chg="add modAnim">
        <pc:chgData name="Steven Wallace" userId="f455ab06884d4394" providerId="LiveId" clId="{8B1DC0B8-4916-4506-ABB1-0DA9E1399FC8}" dt="2018-03-07T18:44:00.968" v="924"/>
        <pc:sldMkLst>
          <pc:docMk/>
          <pc:sldMk cId="261230737" sldId="261"/>
        </pc:sldMkLst>
      </pc:sldChg>
      <pc:sldChg chg="addSp delSp modSp delAnim modAnim">
        <pc:chgData name="Steven Wallace" userId="f455ab06884d4394" providerId="LiveId" clId="{8B1DC0B8-4916-4506-ABB1-0DA9E1399FC8}" dt="2018-03-10T02:50:39.414" v="1323"/>
        <pc:sldMkLst>
          <pc:docMk/>
          <pc:sldMk cId="345831653" sldId="262"/>
        </pc:sldMkLst>
        <pc:spChg chg="add mod">
          <ac:chgData name="Steven Wallace" userId="f455ab06884d4394" providerId="LiveId" clId="{8B1DC0B8-4916-4506-ABB1-0DA9E1399FC8}" dt="2018-03-07T18:47:09.172" v="948" actId="14100"/>
          <ac:spMkLst>
            <pc:docMk/>
            <pc:sldMk cId="345831653" sldId="262"/>
            <ac:spMk id="2" creationId="{410439CC-7B90-4D0F-9621-A19AECDDF88F}"/>
          </ac:spMkLst>
        </pc:spChg>
        <pc:spChg chg="add mod">
          <ac:chgData name="Steven Wallace" userId="f455ab06884d4394" providerId="LiveId" clId="{8B1DC0B8-4916-4506-ABB1-0DA9E1399FC8}" dt="2018-03-07T18:47:36.705" v="951" actId="14100"/>
          <ac:spMkLst>
            <pc:docMk/>
            <pc:sldMk cId="345831653" sldId="262"/>
            <ac:spMk id="3" creationId="{D4FBC11C-D54B-4DCF-9312-BFBEFB4E0B86}"/>
          </ac:spMkLst>
        </pc:spChg>
        <pc:spChg chg="add mod">
          <ac:chgData name="Steven Wallace" userId="f455ab06884d4394" providerId="LiveId" clId="{8B1DC0B8-4916-4506-ABB1-0DA9E1399FC8}" dt="2018-03-07T19:02:11.888" v="1042"/>
          <ac:spMkLst>
            <pc:docMk/>
            <pc:sldMk cId="345831653" sldId="262"/>
            <ac:spMk id="4" creationId="{E5CB7781-BD92-473F-BC81-45DCE5945DEC}"/>
          </ac:spMkLst>
        </pc:spChg>
        <pc:spChg chg="del mod">
          <ac:chgData name="Steven Wallace" userId="f455ab06884d4394" providerId="LiveId" clId="{8B1DC0B8-4916-4506-ABB1-0DA9E1399FC8}" dt="2018-03-06T23:47:31.016" v="115" actId="478"/>
          <ac:spMkLst>
            <pc:docMk/>
            <pc:sldMk cId="345831653" sldId="262"/>
            <ac:spMk id="5" creationId="{F7C2B3F9-4F5C-44AC-87CA-CD29CC30A640}"/>
          </ac:spMkLst>
        </pc:spChg>
        <pc:spChg chg="add mod">
          <ac:chgData name="Steven Wallace" userId="f455ab06884d4394" providerId="LiveId" clId="{8B1DC0B8-4916-4506-ABB1-0DA9E1399FC8}" dt="2018-03-07T18:47:30.684" v="950" actId="6559"/>
          <ac:spMkLst>
            <pc:docMk/>
            <pc:sldMk cId="345831653" sldId="262"/>
            <ac:spMk id="5" creationId="{DAF68992-D3A2-4E41-8963-1617C6F477CA}"/>
          </ac:spMkLst>
        </pc:spChg>
        <pc:spChg chg="mod">
          <ac:chgData name="Steven Wallace" userId="f455ab06884d4394" providerId="LiveId" clId="{8B1DC0B8-4916-4506-ABB1-0DA9E1399FC8}" dt="2018-03-06T23:40:46.774" v="81" actId="14100"/>
          <ac:spMkLst>
            <pc:docMk/>
            <pc:sldMk cId="345831653" sldId="262"/>
            <ac:spMk id="6" creationId="{846FED71-DF7B-4D99-A491-1794355AB254}"/>
          </ac:spMkLst>
        </pc:spChg>
        <pc:spChg chg="del">
          <ac:chgData name="Steven Wallace" userId="f455ab06884d4394" providerId="LiveId" clId="{8B1DC0B8-4916-4506-ABB1-0DA9E1399FC8}" dt="2018-03-06T23:35:36.742" v="33" actId="478"/>
          <ac:spMkLst>
            <pc:docMk/>
            <pc:sldMk cId="345831653" sldId="262"/>
            <ac:spMk id="8" creationId="{C4B1AFCC-EC0A-4405-B26B-37E8E139FA6E}"/>
          </ac:spMkLst>
        </pc:spChg>
        <pc:spChg chg="add del mod">
          <ac:chgData name="Steven Wallace" userId="f455ab06884d4394" providerId="LiveId" clId="{8B1DC0B8-4916-4506-ABB1-0DA9E1399FC8}" dt="2018-03-06T23:47:34.279" v="116" actId="478"/>
          <ac:spMkLst>
            <pc:docMk/>
            <pc:sldMk cId="345831653" sldId="262"/>
            <ac:spMk id="9" creationId="{D0E3AA98-8A04-4873-A70E-A96467EC6A8B}"/>
          </ac:spMkLst>
        </pc:spChg>
        <pc:picChg chg="del">
          <ac:chgData name="Steven Wallace" userId="f455ab06884d4394" providerId="LiveId" clId="{8B1DC0B8-4916-4506-ABB1-0DA9E1399FC8}" dt="2018-03-06T23:34:19.832" v="15" actId="478"/>
          <ac:picMkLst>
            <pc:docMk/>
            <pc:sldMk cId="345831653" sldId="262"/>
            <ac:picMk id="3" creationId="{E0485723-98A3-4D8D-BFE1-DCF47217BA14}"/>
          </ac:picMkLst>
        </pc:picChg>
      </pc:sldChg>
      <pc:sldChg chg="addSp delSp modSp modTransition">
        <pc:chgData name="Steven Wallace" userId="f455ab06884d4394" providerId="LiveId" clId="{8B1DC0B8-4916-4506-ABB1-0DA9E1399FC8}" dt="2018-03-06T23:47:14.240" v="114" actId="403"/>
        <pc:sldMkLst>
          <pc:docMk/>
          <pc:sldMk cId="1873325291" sldId="263"/>
        </pc:sldMkLst>
        <pc:spChg chg="add del mod">
          <ac:chgData name="Steven Wallace" userId="f455ab06884d4394" providerId="LiveId" clId="{8B1DC0B8-4916-4506-ABB1-0DA9E1399FC8}" dt="2018-03-06T23:36:09.208" v="34" actId="403"/>
          <ac:spMkLst>
            <pc:docMk/>
            <pc:sldMk cId="1873325291" sldId="263"/>
            <ac:spMk id="2" creationId="{21D66596-175E-4B31-BE21-B3A7FE0F9543}"/>
          </ac:spMkLst>
        </pc:spChg>
        <pc:spChg chg="add del mod">
          <ac:chgData name="Steven Wallace" userId="f455ab06884d4394" providerId="LiveId" clId="{8B1DC0B8-4916-4506-ABB1-0DA9E1399FC8}" dt="2018-03-06T23:36:09.208" v="34" actId="403"/>
          <ac:spMkLst>
            <pc:docMk/>
            <pc:sldMk cId="1873325291" sldId="263"/>
            <ac:spMk id="3" creationId="{2C48E114-143F-4166-9F8B-B9FFCBEF44D7}"/>
          </ac:spMkLst>
        </pc:spChg>
      </pc:sldChg>
      <pc:sldChg chg="addSp delSp modSp add modTransition">
        <pc:chgData name="Steven Wallace" userId="f455ab06884d4394" providerId="LiveId" clId="{8B1DC0B8-4916-4506-ABB1-0DA9E1399FC8}" dt="2018-03-07T19:03:50.562" v="1047" actId="14838"/>
        <pc:sldMkLst>
          <pc:docMk/>
          <pc:sldMk cId="218492773" sldId="264"/>
        </pc:sldMkLst>
        <pc:spChg chg="del">
          <ac:chgData name="Steven Wallace" userId="f455ab06884d4394" providerId="LiveId" clId="{8B1DC0B8-4916-4506-ABB1-0DA9E1399FC8}" dt="2018-03-07T00:05:19.912" v="120" actId="14838"/>
          <ac:spMkLst>
            <pc:docMk/>
            <pc:sldMk cId="218492773" sldId="264"/>
            <ac:spMk id="2" creationId="{E63B2C88-1AF2-4DB2-B330-98EB30BCBBC2}"/>
          </ac:spMkLst>
        </pc:spChg>
        <pc:spChg chg="add mod">
          <ac:chgData name="Steven Wallace" userId="f455ab06884d4394" providerId="LiveId" clId="{8B1DC0B8-4916-4506-ABB1-0DA9E1399FC8}" dt="2018-03-07T19:03:50.562" v="1047" actId="14838"/>
          <ac:spMkLst>
            <pc:docMk/>
            <pc:sldMk cId="218492773" sldId="264"/>
            <ac:spMk id="3" creationId="{D0905343-48A0-4F1F-A915-322055D6D3A9}"/>
          </ac:spMkLst>
        </pc:spChg>
        <pc:spChg chg="add mod">
          <ac:chgData name="Steven Wallace" userId="f455ab06884d4394" providerId="LiveId" clId="{8B1DC0B8-4916-4506-ABB1-0DA9E1399FC8}" dt="2018-03-07T00:06:25.751" v="143" actId="14838"/>
          <ac:spMkLst>
            <pc:docMk/>
            <pc:sldMk cId="218492773" sldId="264"/>
            <ac:spMk id="4" creationId="{2D09789B-CEE4-4E71-9906-0C879121F652}"/>
          </ac:spMkLst>
        </pc:spChg>
      </pc:sldChg>
      <pc:sldChg chg="addSp delSp modSp add modTransition modAnim">
        <pc:chgData name="Steven Wallace" userId="f455ab06884d4394" providerId="LiveId" clId="{8B1DC0B8-4916-4506-ABB1-0DA9E1399FC8}" dt="2018-03-07T18:51:36.935" v="972"/>
        <pc:sldMkLst>
          <pc:docMk/>
          <pc:sldMk cId="2758913315" sldId="265"/>
        </pc:sldMkLst>
        <pc:spChg chg="del">
          <ac:chgData name="Steven Wallace" userId="f455ab06884d4394" providerId="LiveId" clId="{8B1DC0B8-4916-4506-ABB1-0DA9E1399FC8}" dt="2018-03-07T00:08:03.030" v="153" actId="27636"/>
          <ac:spMkLst>
            <pc:docMk/>
            <pc:sldMk cId="2758913315" sldId="265"/>
            <ac:spMk id="2" creationId="{9F7AA11D-7F41-4178-9F30-6988ACF7A145}"/>
          </ac:spMkLst>
        </pc:spChg>
        <pc:spChg chg="del">
          <ac:chgData name="Steven Wallace" userId="f455ab06884d4394" providerId="LiveId" clId="{8B1DC0B8-4916-4506-ABB1-0DA9E1399FC8}" dt="2018-03-07T00:08:03.030" v="153" actId="27636"/>
          <ac:spMkLst>
            <pc:docMk/>
            <pc:sldMk cId="2758913315" sldId="265"/>
            <ac:spMk id="3" creationId="{A5242037-84B7-4BE0-B42F-32245B18E78B}"/>
          </ac:spMkLst>
        </pc:spChg>
        <pc:spChg chg="add mod">
          <ac:chgData name="Steven Wallace" userId="f455ab06884d4394" providerId="LiveId" clId="{8B1DC0B8-4916-4506-ABB1-0DA9E1399FC8}" dt="2018-03-07T00:12:59.415" v="439" actId="27636"/>
          <ac:spMkLst>
            <pc:docMk/>
            <pc:sldMk cId="2758913315" sldId="265"/>
            <ac:spMk id="4" creationId="{0EADABDD-9E97-4E7E-80A4-5010190A1339}"/>
          </ac:spMkLst>
        </pc:spChg>
      </pc:sldChg>
      <pc:sldChg chg="addSp modSp add modTransition modAnim">
        <pc:chgData name="Steven Wallace" userId="f455ab06884d4394" providerId="LiveId" clId="{8B1DC0B8-4916-4506-ABB1-0DA9E1399FC8}" dt="2018-03-07T19:17:30.296" v="1137"/>
        <pc:sldMkLst>
          <pc:docMk/>
          <pc:sldMk cId="1104552854" sldId="266"/>
        </pc:sldMkLst>
        <pc:spChg chg="add mod">
          <ac:chgData name="Steven Wallace" userId="f455ab06884d4394" providerId="LiveId" clId="{8B1DC0B8-4916-4506-ABB1-0DA9E1399FC8}" dt="2018-03-07T00:19:59.152" v="565" actId="113"/>
          <ac:spMkLst>
            <pc:docMk/>
            <pc:sldMk cId="1104552854" sldId="266"/>
            <ac:spMk id="2" creationId="{32018877-1817-426C-917D-AE815B6B8C76}"/>
          </ac:spMkLst>
        </pc:spChg>
        <pc:spChg chg="add mod">
          <ac:chgData name="Steven Wallace" userId="f455ab06884d4394" providerId="LiveId" clId="{8B1DC0B8-4916-4506-ABB1-0DA9E1399FC8}" dt="2018-03-07T00:20:08.761" v="567" actId="113"/>
          <ac:spMkLst>
            <pc:docMk/>
            <pc:sldMk cId="1104552854" sldId="266"/>
            <ac:spMk id="3" creationId="{E2D3A635-E394-4822-B67E-6E2A7101A243}"/>
          </ac:spMkLst>
        </pc:spChg>
        <pc:spChg chg="mod">
          <ac:chgData name="Steven Wallace" userId="f455ab06884d4394" providerId="LiveId" clId="{8B1DC0B8-4916-4506-ABB1-0DA9E1399FC8}" dt="2018-03-07T00:15:00.481" v="517" actId="14100"/>
          <ac:spMkLst>
            <pc:docMk/>
            <pc:sldMk cId="1104552854" sldId="266"/>
            <ac:spMk id="4" creationId="{0EADABDD-9E97-4E7E-80A4-5010190A1339}"/>
          </ac:spMkLst>
        </pc:spChg>
        <pc:spChg chg="add mod ord">
          <ac:chgData name="Steven Wallace" userId="f455ab06884d4394" providerId="LiveId" clId="{8B1DC0B8-4916-4506-ABB1-0DA9E1399FC8}" dt="2018-03-07T00:22:02.247" v="577" actId="14100"/>
          <ac:spMkLst>
            <pc:docMk/>
            <pc:sldMk cId="1104552854" sldId="266"/>
            <ac:spMk id="5" creationId="{990CAD28-DE83-465A-9D1A-C1692A257621}"/>
          </ac:spMkLst>
        </pc:spChg>
        <pc:spChg chg="add mod">
          <ac:chgData name="Steven Wallace" userId="f455ab06884d4394" providerId="LiveId" clId="{8B1DC0B8-4916-4506-ABB1-0DA9E1399FC8}" dt="2018-03-07T00:23:43.012" v="611" actId="3062"/>
          <ac:spMkLst>
            <pc:docMk/>
            <pc:sldMk cId="1104552854" sldId="266"/>
            <ac:spMk id="6" creationId="{8EF66CE5-9467-45E7-A49B-8658CB97B845}"/>
          </ac:spMkLst>
        </pc:spChg>
      </pc:sldChg>
      <pc:sldChg chg="addSp modSp add modTransition modAnim">
        <pc:chgData name="Steven Wallace" userId="f455ab06884d4394" providerId="LiveId" clId="{8B1DC0B8-4916-4506-ABB1-0DA9E1399FC8}" dt="2018-03-07T18:55:20.064" v="988"/>
        <pc:sldMkLst>
          <pc:docMk/>
          <pc:sldMk cId="3050906620" sldId="267"/>
        </pc:sldMkLst>
        <pc:spChg chg="mod">
          <ac:chgData name="Steven Wallace" userId="f455ab06884d4394" providerId="LiveId" clId="{8B1DC0B8-4916-4506-ABB1-0DA9E1399FC8}" dt="2018-03-07T00:25:16.727" v="626" actId="13822"/>
          <ac:spMkLst>
            <pc:docMk/>
            <pc:sldMk cId="3050906620" sldId="267"/>
            <ac:spMk id="2" creationId="{E3EEAEF7-44EB-4E71-9297-DDF3E1646B23}"/>
          </ac:spMkLst>
        </pc:spChg>
        <pc:spChg chg="add mod">
          <ac:chgData name="Steven Wallace" userId="f455ab06884d4394" providerId="LiveId" clId="{8B1DC0B8-4916-4506-ABB1-0DA9E1399FC8}" dt="2018-03-07T00:24:27.878" v="620" actId="403"/>
          <ac:spMkLst>
            <pc:docMk/>
            <pc:sldMk cId="3050906620" sldId="267"/>
            <ac:spMk id="3" creationId="{65C4B960-952F-4E17-A274-AA9D6EC0BC10}"/>
          </ac:spMkLst>
        </pc:spChg>
        <pc:spChg chg="add mod">
          <ac:chgData name="Steven Wallace" userId="f455ab06884d4394" providerId="LiveId" clId="{8B1DC0B8-4916-4506-ABB1-0DA9E1399FC8}" dt="2018-03-07T00:26:17.535" v="645" actId="2711"/>
          <ac:spMkLst>
            <pc:docMk/>
            <pc:sldMk cId="3050906620" sldId="267"/>
            <ac:spMk id="4" creationId="{9E238ABC-A6D2-4CAD-89C5-8DCF62DB9790}"/>
          </ac:spMkLst>
        </pc:spChg>
      </pc:sldChg>
      <pc:sldChg chg="modSp add modTransition modAnim">
        <pc:chgData name="Steven Wallace" userId="f455ab06884d4394" providerId="LiveId" clId="{8B1DC0B8-4916-4506-ABB1-0DA9E1399FC8}" dt="2018-03-07T18:56:02.847" v="992"/>
        <pc:sldMkLst>
          <pc:docMk/>
          <pc:sldMk cId="2882166251" sldId="268"/>
        </pc:sldMkLst>
        <pc:spChg chg="mod">
          <ac:chgData name="Steven Wallace" userId="f455ab06884d4394" providerId="LiveId" clId="{8B1DC0B8-4916-4506-ABB1-0DA9E1399FC8}" dt="2018-03-07T00:30:30.227" v="801" actId="947"/>
          <ac:spMkLst>
            <pc:docMk/>
            <pc:sldMk cId="2882166251" sldId="268"/>
            <ac:spMk id="2" creationId="{385FB868-0428-452E-8570-5E63B6A85864}"/>
          </ac:spMkLst>
        </pc:spChg>
      </pc:sldChg>
      <pc:sldChg chg="addSp delSp modSp add modTransition">
        <pc:chgData name="Steven Wallace" userId="f455ab06884d4394" providerId="LiveId" clId="{8B1DC0B8-4916-4506-ABB1-0DA9E1399FC8}" dt="2018-03-07T19:12:02.121" v="1135" actId="255"/>
        <pc:sldMkLst>
          <pc:docMk/>
          <pc:sldMk cId="808298573" sldId="269"/>
        </pc:sldMkLst>
        <pc:spChg chg="del">
          <ac:chgData name="Steven Wallace" userId="f455ab06884d4394" providerId="LiveId" clId="{8B1DC0B8-4916-4506-ABB1-0DA9E1399FC8}" dt="2018-03-07T00:30:58.039" v="803" actId="403"/>
          <ac:spMkLst>
            <pc:docMk/>
            <pc:sldMk cId="808298573" sldId="269"/>
            <ac:spMk id="2" creationId="{28CC987E-6C25-4105-AEA2-215D6B107FAF}"/>
          </ac:spMkLst>
        </pc:spChg>
        <pc:spChg chg="del">
          <ac:chgData name="Steven Wallace" userId="f455ab06884d4394" providerId="LiveId" clId="{8B1DC0B8-4916-4506-ABB1-0DA9E1399FC8}" dt="2018-03-07T00:30:58.039" v="803" actId="403"/>
          <ac:spMkLst>
            <pc:docMk/>
            <pc:sldMk cId="808298573" sldId="269"/>
            <ac:spMk id="3" creationId="{E2B9556B-D870-4B37-9326-FC4222A20D16}"/>
          </ac:spMkLst>
        </pc:spChg>
        <pc:spChg chg="add mod">
          <ac:chgData name="Steven Wallace" userId="f455ab06884d4394" providerId="LiveId" clId="{8B1DC0B8-4916-4506-ABB1-0DA9E1399FC8}" dt="2018-03-07T00:33:51.387" v="845" actId="403"/>
          <ac:spMkLst>
            <pc:docMk/>
            <pc:sldMk cId="808298573" sldId="269"/>
            <ac:spMk id="4" creationId="{B08EDECC-767C-4558-AF6C-648BB2B0A4DC}"/>
          </ac:spMkLst>
        </pc:spChg>
        <pc:spChg chg="add mod">
          <ac:chgData name="Steven Wallace" userId="f455ab06884d4394" providerId="LiveId" clId="{8B1DC0B8-4916-4506-ABB1-0DA9E1399FC8}" dt="2018-03-07T19:12:02.121" v="1135" actId="255"/>
          <ac:spMkLst>
            <pc:docMk/>
            <pc:sldMk cId="808298573" sldId="269"/>
            <ac:spMk id="5" creationId="{8C14FC17-2AF0-4B43-86CC-82442A82F2FC}"/>
          </ac:spMkLst>
        </pc:spChg>
      </pc:sldChg>
      <pc:sldChg chg="addSp delSp modSp modTransition modAnim">
        <pc:chgData name="Steven Wallace" userId="f455ab06884d4394" providerId="LiveId" clId="{8B1DC0B8-4916-4506-ABB1-0DA9E1399FC8}" dt="2018-03-07T19:07:25.394" v="1102"/>
        <pc:sldMkLst>
          <pc:docMk/>
          <pc:sldMk cId="3893856719" sldId="270"/>
        </pc:sldMkLst>
        <pc:spChg chg="del">
          <ac:chgData name="Steven Wallace" userId="f455ab06884d4394" providerId="LiveId" clId="{8B1DC0B8-4916-4506-ABB1-0DA9E1399FC8}" dt="2018-03-07T00:45:08.077" v="856" actId="478"/>
          <ac:spMkLst>
            <pc:docMk/>
            <pc:sldMk cId="3893856719" sldId="270"/>
            <ac:spMk id="2" creationId="{00000000-0000-0000-0000-000000000000}"/>
          </ac:spMkLst>
        </pc:spChg>
        <pc:spChg chg="add mod">
          <ac:chgData name="Steven Wallace" userId="f455ab06884d4394" providerId="LiveId" clId="{8B1DC0B8-4916-4506-ABB1-0DA9E1399FC8}" dt="2018-03-07T19:06:09.130" v="1068" actId="14100"/>
          <ac:spMkLst>
            <pc:docMk/>
            <pc:sldMk cId="3893856719" sldId="270"/>
            <ac:spMk id="2" creationId="{0520F303-9C59-4206-B8A9-32FC7A6FC2D2}"/>
          </ac:spMkLst>
        </pc:spChg>
        <pc:spChg chg="mod">
          <ac:chgData name="Steven Wallace" userId="f455ab06884d4394" providerId="LiveId" clId="{8B1DC0B8-4916-4506-ABB1-0DA9E1399FC8}" dt="2018-03-07T00:45:50.984" v="890" actId="114"/>
          <ac:spMkLst>
            <pc:docMk/>
            <pc:sldMk cId="3893856719" sldId="270"/>
            <ac:spMk id="4" creationId="{00000000-0000-0000-0000-000000000000}"/>
          </ac:spMkLst>
        </pc:spChg>
        <pc:spChg chg="add mod">
          <ac:chgData name="Steven Wallace" userId="f455ab06884d4394" providerId="LiveId" clId="{8B1DC0B8-4916-4506-ABB1-0DA9E1399FC8}" dt="2018-03-07T00:46:00.545" v="891" actId="14100"/>
          <ac:spMkLst>
            <pc:docMk/>
            <pc:sldMk cId="3893856719" sldId="270"/>
            <ac:spMk id="5" creationId="{6C4A0C28-DFAA-4078-9653-6286163BA85A}"/>
          </ac:spMkLst>
        </pc:spChg>
        <pc:spChg chg="add mod">
          <ac:chgData name="Steven Wallace" userId="f455ab06884d4394" providerId="LiveId" clId="{8B1DC0B8-4916-4506-ABB1-0DA9E1399FC8}" dt="2018-03-07T19:05:26.687" v="1061" actId="6559"/>
          <ac:spMkLst>
            <pc:docMk/>
            <pc:sldMk cId="3893856719" sldId="270"/>
            <ac:spMk id="6" creationId="{B5D979DC-EDF3-4C9E-98A1-E00625EF0D4D}"/>
          </ac:spMkLst>
        </pc:spChg>
      </pc:sldChg>
      <pc:sldChg chg="addSp delSp modSp add modTransition">
        <pc:chgData name="Steven Wallace" userId="f455ab06884d4394" providerId="LiveId" clId="{8B1DC0B8-4916-4506-ABB1-0DA9E1399FC8}" dt="2018-03-10T02:48:34.535" v="1321"/>
        <pc:sldMkLst>
          <pc:docMk/>
          <pc:sldMk cId="3063821494" sldId="271"/>
        </pc:sldMkLst>
        <pc:spChg chg="del mod">
          <ac:chgData name="Steven Wallace" userId="f455ab06884d4394" providerId="LiveId" clId="{8B1DC0B8-4916-4506-ABB1-0DA9E1399FC8}" dt="2018-03-07T00:50:14.191" v="894" actId="403"/>
          <ac:spMkLst>
            <pc:docMk/>
            <pc:sldMk cId="3063821494" sldId="271"/>
            <ac:spMk id="2" creationId="{53F675EA-CA5C-4A5D-910A-7130D4C0AA92}"/>
          </ac:spMkLst>
        </pc:spChg>
        <pc:spChg chg="del">
          <ac:chgData name="Steven Wallace" userId="f455ab06884d4394" providerId="LiveId" clId="{8B1DC0B8-4916-4506-ABB1-0DA9E1399FC8}" dt="2018-03-07T00:50:14.191" v="894" actId="403"/>
          <ac:spMkLst>
            <pc:docMk/>
            <pc:sldMk cId="3063821494" sldId="271"/>
            <ac:spMk id="3" creationId="{F3FE9C01-A5EC-4808-9DC0-DDAD8A3D2678}"/>
          </ac:spMkLst>
        </pc:spChg>
        <pc:spChg chg="add del mod">
          <ac:chgData name="Steven Wallace" userId="f455ab06884d4394" providerId="LiveId" clId="{8B1DC0B8-4916-4506-ABB1-0DA9E1399FC8}" dt="2018-03-07T00:50:18.419" v="895" actId="403"/>
          <ac:spMkLst>
            <pc:docMk/>
            <pc:sldMk cId="3063821494" sldId="271"/>
            <ac:spMk id="4" creationId="{10E2B2E9-6902-464C-B169-823BBB24B635}"/>
          </ac:spMkLst>
        </pc:spChg>
        <pc:spChg chg="add del mod">
          <ac:chgData name="Steven Wallace" userId="f455ab06884d4394" providerId="LiveId" clId="{8B1DC0B8-4916-4506-ABB1-0DA9E1399FC8}" dt="2018-03-07T00:50:18.419" v="895" actId="403"/>
          <ac:spMkLst>
            <pc:docMk/>
            <pc:sldMk cId="3063821494" sldId="271"/>
            <ac:spMk id="5" creationId="{AEF4709A-D64D-4E0B-8D6D-E41AD45B9BE8}"/>
          </ac:spMkLst>
        </pc:spChg>
        <pc:spChg chg="add del mod">
          <ac:chgData name="Steven Wallace" userId="f455ab06884d4394" providerId="LiveId" clId="{8B1DC0B8-4916-4506-ABB1-0DA9E1399FC8}" dt="2018-03-07T00:50:24.353" v="896" actId="403"/>
          <ac:spMkLst>
            <pc:docMk/>
            <pc:sldMk cId="3063821494" sldId="271"/>
            <ac:spMk id="6" creationId="{766F2607-F1A1-4399-B948-8CB6AD649E1E}"/>
          </ac:spMkLst>
        </pc:spChg>
        <pc:spChg chg="add mod">
          <ac:chgData name="Steven Wallace" userId="f455ab06884d4394" providerId="LiveId" clId="{8B1DC0B8-4916-4506-ABB1-0DA9E1399FC8}" dt="2018-03-07T18:42:19.183" v="921" actId="14100"/>
          <ac:spMkLst>
            <pc:docMk/>
            <pc:sldMk cId="3063821494" sldId="271"/>
            <ac:spMk id="7" creationId="{37B9960A-E9D8-4489-A03E-E0F61DBC6E73}"/>
          </ac:spMkLst>
        </pc:spChg>
        <pc:spChg chg="add mod">
          <ac:chgData name="Steven Wallace" userId="f455ab06884d4394" providerId="LiveId" clId="{8B1DC0B8-4916-4506-ABB1-0DA9E1399FC8}" dt="2018-03-07T18:42:27.831" v="922" actId="403"/>
          <ac:spMkLst>
            <pc:docMk/>
            <pc:sldMk cId="3063821494" sldId="271"/>
            <ac:spMk id="8" creationId="{F4A2EB1E-47E6-4619-8362-4E2D16CB1B04}"/>
          </ac:spMkLst>
        </pc:spChg>
      </pc:sldChg>
      <pc:sldChg chg="addSp modSp modTransition">
        <pc:chgData name="Steven Wallace" userId="f455ab06884d4394" providerId="LiveId" clId="{8B1DC0B8-4916-4506-ABB1-0DA9E1399FC8}" dt="2018-03-10T02:47:12.091" v="1318"/>
        <pc:sldMkLst>
          <pc:docMk/>
          <pc:sldMk cId="2637205326" sldId="272"/>
        </pc:sldMkLst>
        <pc:spChg chg="add mod">
          <ac:chgData name="Steven Wallace" userId="f455ab06884d4394" providerId="LiveId" clId="{8B1DC0B8-4916-4506-ABB1-0DA9E1399FC8}" dt="2018-03-10T02:46:14.014" v="1304" actId="948"/>
          <ac:spMkLst>
            <pc:docMk/>
            <pc:sldMk cId="2637205326" sldId="272"/>
            <ac:spMk id="2" creationId="{FBC62D1F-69EC-4C0B-AE14-BDBDA35DB5B7}"/>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2" hasCustomPrompt="1"/>
          </p:nvPr>
        </p:nvSpPr>
        <p:spPr>
          <a:xfrm>
            <a:off x="3556932" y="3914863"/>
            <a:ext cx="5055765" cy="167780"/>
          </a:xfrm>
        </p:spPr>
        <p:txBody>
          <a:bodyPr anchor="ctr">
            <a:normAutofit/>
          </a:bodyPr>
          <a:lstStyle>
            <a:lvl1pPr>
              <a:defRPr sz="2133">
                <a:solidFill>
                  <a:srgbClr val="C7C5BA"/>
                </a:solidFill>
              </a:defRPr>
            </a:lvl1pPr>
          </a:lstStyle>
          <a:p>
            <a:pPr lvl="0"/>
            <a:r>
              <a:rPr lang="en-US" dirty="0"/>
              <a:t>Add Your Subtitle</a:t>
            </a:r>
          </a:p>
        </p:txBody>
      </p:sp>
      <p:sp>
        <p:nvSpPr>
          <p:cNvPr id="7" name="Title 1"/>
          <p:cNvSpPr>
            <a:spLocks noGrp="1"/>
          </p:cNvSpPr>
          <p:nvPr>
            <p:ph type="title" hasCustomPrompt="1"/>
          </p:nvPr>
        </p:nvSpPr>
        <p:spPr>
          <a:xfrm>
            <a:off x="3064779" y="2662107"/>
            <a:ext cx="5928221" cy="1006679"/>
          </a:xfrm>
        </p:spPr>
        <p:txBody>
          <a:bodyPr/>
          <a:lstStyle>
            <a:lvl1pPr>
              <a:defRPr>
                <a:solidFill>
                  <a:srgbClr val="E8D06E"/>
                </a:solidFill>
              </a:defRPr>
            </a:lvl1pPr>
          </a:lstStyle>
          <a:p>
            <a:r>
              <a:rPr lang="en-US" dirty="0"/>
              <a:t>Add Your Title</a:t>
            </a:r>
          </a:p>
        </p:txBody>
      </p:sp>
    </p:spTree>
    <p:extLst>
      <p:ext uri="{BB962C8B-B14F-4D97-AF65-F5344CB8AC3E}">
        <p14:creationId xmlns:p14="http://schemas.microsoft.com/office/powerpoint/2010/main" val="119437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1589" y="482297"/>
            <a:ext cx="10963559" cy="4694360"/>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621589" y="5554435"/>
            <a:ext cx="10963560" cy="833325"/>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04272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1589" y="450144"/>
            <a:ext cx="10867105" cy="5937616"/>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970744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789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6756152" y="5888349"/>
            <a:ext cx="2606987" cy="386947"/>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17130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756152" y="5888349"/>
            <a:ext cx="2606987" cy="386947"/>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229245" y="4532158"/>
            <a:ext cx="7572167" cy="1273765"/>
          </a:xfrm>
        </p:spPr>
        <p:txBody>
          <a:bodyPr/>
          <a:lstStyle/>
          <a:p>
            <a:r>
              <a:rPr lang="en-US" dirty="0"/>
              <a:t>Add Your Title</a:t>
            </a:r>
          </a:p>
        </p:txBody>
      </p:sp>
    </p:spTree>
    <p:extLst>
      <p:ext uri="{BB962C8B-B14F-4D97-AF65-F5344CB8AC3E}">
        <p14:creationId xmlns:p14="http://schemas.microsoft.com/office/powerpoint/2010/main" val="305229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28705" y="203483"/>
            <a:ext cx="11474824" cy="5414400"/>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814684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328705" y="203483"/>
            <a:ext cx="11474824" cy="5414400"/>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20420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28705" y="203483"/>
            <a:ext cx="11474824" cy="5414400"/>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199894" y="5846980"/>
            <a:ext cx="3738852" cy="707928"/>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4210821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396181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43704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624417" y="514969"/>
            <a:ext cx="10949099" cy="47868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4339905" y="5547919"/>
            <a:ext cx="3545748" cy="838900"/>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748065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815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842144" y="4099945"/>
            <a:ext cx="2515141" cy="244625"/>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114724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842144" y="4099945"/>
            <a:ext cx="2515141" cy="244625"/>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48877" y="3206178"/>
            <a:ext cx="5941280" cy="487735"/>
          </a:xfrm>
        </p:spPr>
        <p:txBody>
          <a:bodyPr>
            <a:noAutofit/>
          </a:bodyPr>
          <a:lstStyle>
            <a:lvl1pPr>
              <a:defRPr sz="4267"/>
            </a:lvl1pPr>
          </a:lstStyle>
          <a:p>
            <a:r>
              <a:rPr lang="en-US" dirty="0"/>
              <a:t>Add Your Title</a:t>
            </a:r>
          </a:p>
        </p:txBody>
      </p:sp>
    </p:spTree>
    <p:extLst>
      <p:ext uri="{BB962C8B-B14F-4D97-AF65-F5344CB8AC3E}">
        <p14:creationId xmlns:p14="http://schemas.microsoft.com/office/powerpoint/2010/main" val="3867876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079679" y="514970"/>
            <a:ext cx="7493837" cy="583301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41241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079679" y="514970"/>
            <a:ext cx="7493837" cy="583301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01445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079679" y="514970"/>
            <a:ext cx="7493837" cy="583301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594129" y="5040753"/>
            <a:ext cx="3119172" cy="287196"/>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51878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10" name="Text Placeholder 9"/>
          <p:cNvSpPr>
            <a:spLocks noGrp="1"/>
          </p:cNvSpPr>
          <p:nvPr>
            <p:ph type="body" sz="quarter" idx="14" hasCustomPrompt="1"/>
          </p:nvPr>
        </p:nvSpPr>
        <p:spPr>
          <a:xfrm>
            <a:off x="624418" y="5288335"/>
            <a:ext cx="10960060" cy="1059647"/>
          </a:xfrm>
        </p:spPr>
        <p:txBody>
          <a:bodyPr>
            <a:normAutofit/>
          </a:bodyPr>
          <a:lstStyle>
            <a:lvl1pPr>
              <a:defRPr sz="1867" baseline="0"/>
            </a:lvl1pPr>
          </a:lstStyle>
          <a:p>
            <a:pPr lvl="0"/>
            <a:r>
              <a:rPr lang="en-US" dirty="0"/>
              <a:t>Add Verse Here</a:t>
            </a:r>
          </a:p>
        </p:txBody>
      </p:sp>
      <p:sp>
        <p:nvSpPr>
          <p:cNvPr id="4" name="Text Placeholder 6"/>
          <p:cNvSpPr>
            <a:spLocks noGrp="1"/>
          </p:cNvSpPr>
          <p:nvPr>
            <p:ph type="body" sz="quarter" idx="10" hasCustomPrompt="1"/>
          </p:nvPr>
        </p:nvSpPr>
        <p:spPr>
          <a:xfrm>
            <a:off x="624418" y="514970"/>
            <a:ext cx="10951175" cy="44762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98029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4416" y="514970"/>
            <a:ext cx="10951175" cy="583301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136190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4422" y="514971"/>
            <a:ext cx="10959244" cy="583301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18271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85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838763" y="5015892"/>
            <a:ext cx="2545295" cy="514451"/>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627113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838763" y="5015892"/>
            <a:ext cx="2545295" cy="514451"/>
          </a:xfrm>
        </p:spPr>
        <p:txBody>
          <a:bodyPr>
            <a:normAutofit/>
          </a:bodyPr>
          <a:lstStyle>
            <a:lvl1pPr>
              <a:defRPr sz="2133"/>
            </a:lvl1pPr>
          </a:lstStyle>
          <a:p>
            <a:pPr lvl="0"/>
            <a:r>
              <a:rPr lang="en-US" dirty="0"/>
              <a:t>Add Your Subtitle</a:t>
            </a:r>
          </a:p>
        </p:txBody>
      </p:sp>
      <p:sp>
        <p:nvSpPr>
          <p:cNvPr id="6" name="Title 1"/>
          <p:cNvSpPr>
            <a:spLocks noGrp="1"/>
          </p:cNvSpPr>
          <p:nvPr>
            <p:ph type="title" hasCustomPrompt="1"/>
          </p:nvPr>
        </p:nvSpPr>
        <p:spPr>
          <a:xfrm>
            <a:off x="3774365" y="1446890"/>
            <a:ext cx="6942699" cy="3569001"/>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101987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1264614" y="482298"/>
            <a:ext cx="10308903" cy="421206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490924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1264614" y="482298"/>
            <a:ext cx="10308903" cy="421206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99584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1264614" y="482298"/>
            <a:ext cx="10308903" cy="421206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372030" y="4865845"/>
            <a:ext cx="2818343" cy="1382585"/>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6456280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4.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1.jp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8.jpg"/><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3/9/2018</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69413866"/>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1219170" rtl="0" eaLnBrk="1" latinLnBrk="0" hangingPunct="1">
        <a:spcBef>
          <a:spcPct val="0"/>
        </a:spcBef>
        <a:buNone/>
        <a:defRPr sz="5867" kern="1200">
          <a:solidFill>
            <a:srgbClr val="EEE0B3"/>
          </a:solidFill>
          <a:latin typeface="Tahoma" charset="0"/>
          <a:ea typeface="Tahoma" charset="0"/>
          <a:cs typeface="Tahoma" charset="0"/>
        </a:defRPr>
      </a:lvl1pPr>
    </p:titleStyle>
    <p:bodyStyle>
      <a:lvl1pPr marL="0" indent="0" algn="ctr" defTabSz="1219170" rtl="0" eaLnBrk="1" latinLnBrk="0" hangingPunct="1">
        <a:spcBef>
          <a:spcPct val="20000"/>
        </a:spcBef>
        <a:buFont typeface="Arial"/>
        <a:buNone/>
        <a:defRPr sz="4000" kern="1200">
          <a:solidFill>
            <a:srgbClr val="EEE0B3"/>
          </a:solidFill>
          <a:latin typeface="Tahoma" charset="0"/>
          <a:ea typeface="Tahoma" charset="0"/>
          <a:cs typeface="Tahoma" charset="0"/>
        </a:defRPr>
      </a:lvl1pPr>
      <a:lvl2pPr marL="1219170" indent="-609585" algn="ctr" defTabSz="1219170" rtl="0" eaLnBrk="1" latinLnBrk="0" hangingPunct="1">
        <a:spcBef>
          <a:spcPct val="20000"/>
        </a:spcBef>
        <a:buFont typeface="Arial"/>
        <a:buChar char="•"/>
        <a:defRPr sz="4000" kern="1200">
          <a:solidFill>
            <a:srgbClr val="EEE0B3"/>
          </a:solidFill>
          <a:latin typeface="Tahoma" charset="0"/>
          <a:ea typeface="Tahoma" charset="0"/>
          <a:cs typeface="Tahoma" charset="0"/>
        </a:defRPr>
      </a:lvl2pPr>
      <a:lvl3pPr marL="1219170" indent="0" algn="ctr" defTabSz="1219170" rtl="0" eaLnBrk="1" latinLnBrk="0" hangingPunct="1">
        <a:spcBef>
          <a:spcPct val="20000"/>
        </a:spcBef>
        <a:buFont typeface="Arial" pitchFamily="34" charset="0"/>
        <a:buNone/>
        <a:defRPr sz="4000" kern="1200">
          <a:solidFill>
            <a:srgbClr val="EEE0B3"/>
          </a:solidFill>
          <a:latin typeface="Tahoma" charset="0"/>
          <a:ea typeface="Tahoma" charset="0"/>
          <a:cs typeface="Tahoma" charset="0"/>
        </a:defRPr>
      </a:lvl3pPr>
      <a:lvl4pPr marL="1828754" indent="0" algn="ctr" defTabSz="1219170" rtl="0" eaLnBrk="1" latinLnBrk="0" hangingPunct="1">
        <a:spcBef>
          <a:spcPct val="20000"/>
        </a:spcBef>
        <a:buFont typeface="Arial" pitchFamily="34" charset="0"/>
        <a:buNone/>
        <a:defRPr sz="4000" kern="1200">
          <a:solidFill>
            <a:srgbClr val="EEE0B3"/>
          </a:solidFill>
          <a:latin typeface="Tahoma" charset="0"/>
          <a:ea typeface="Tahoma" charset="0"/>
          <a:cs typeface="Tahoma" charset="0"/>
        </a:defRPr>
      </a:lvl4pPr>
      <a:lvl5pPr marL="2438339" indent="0" algn="ctr" defTabSz="1219170" rtl="0" eaLnBrk="1" latinLnBrk="0" hangingPunct="1">
        <a:spcBef>
          <a:spcPct val="20000"/>
        </a:spcBef>
        <a:buFont typeface="Arial" pitchFamily="34" charset="0"/>
        <a:buNone/>
        <a:defRPr sz="4000" kern="1200">
          <a:solidFill>
            <a:srgbClr val="EEE0B3"/>
          </a:solidFill>
          <a:latin typeface="Tahoma" charset="0"/>
          <a:ea typeface="Tahoma" charset="0"/>
          <a:cs typeface="Tahoma"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3/9/2018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5636783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txStyles>
    <p:titleStyle>
      <a:lvl1pPr algn="ctr" defTabSz="1219170" rtl="0" eaLnBrk="1" latinLnBrk="0" hangingPunct="1">
        <a:spcBef>
          <a:spcPct val="0"/>
        </a:spcBef>
        <a:buNone/>
        <a:defRPr sz="5867" kern="1200">
          <a:solidFill>
            <a:srgbClr val="313B3D"/>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13B3D"/>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13B3D"/>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13B3D"/>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13B3D"/>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13B3D"/>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3/9/2018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84928997"/>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3/9/2018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11798313"/>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9B294-FAC1-463C-BF5D-0F7FAD98FC36}"/>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516048" y="80879"/>
            <a:ext cx="6163733" cy="6232424"/>
          </a:xfrm>
          <a:prstGeom prst="ellipse">
            <a:avLst/>
          </a:prstGeom>
          <a:ln>
            <a:noFill/>
          </a:ln>
          <a:effectLst>
            <a:softEdge rad="112500"/>
          </a:effectLst>
        </p:spPr>
      </p:pic>
      <p:sp>
        <p:nvSpPr>
          <p:cNvPr id="4" name="Text Placeholder 3"/>
          <p:cNvSpPr>
            <a:spLocks noGrp="1"/>
          </p:cNvSpPr>
          <p:nvPr>
            <p:ph type="body" sz="quarter" idx="12"/>
          </p:nvPr>
        </p:nvSpPr>
        <p:spPr>
          <a:xfrm>
            <a:off x="6833405" y="4357783"/>
            <a:ext cx="4787387" cy="2232752"/>
          </a:xfrm>
        </p:spPr>
        <p:style>
          <a:lnRef idx="1">
            <a:schemeClr val="accent5"/>
          </a:lnRef>
          <a:fillRef idx="2">
            <a:schemeClr val="accent5"/>
          </a:fillRef>
          <a:effectRef idx="1">
            <a:schemeClr val="accent5"/>
          </a:effectRef>
          <a:fontRef idx="minor">
            <a:schemeClr val="dk1"/>
          </a:fontRef>
        </p:style>
        <p:txBody>
          <a:bodyPr>
            <a:noAutofit/>
          </a:bodyPr>
          <a:lstStyle/>
          <a:p>
            <a:r>
              <a:rPr lang="en-US" sz="2667" dirty="0">
                <a:solidFill>
                  <a:sysClr val="windowText" lastClr="000000"/>
                </a:solidFill>
              </a:rPr>
              <a:t>“Come and hear, all you who fear God, And I will declare what He has done for my soul” (Ps. 66:16).</a:t>
            </a:r>
          </a:p>
        </p:txBody>
      </p:sp>
      <p:sp>
        <p:nvSpPr>
          <p:cNvPr id="2" name="Title 1"/>
          <p:cNvSpPr>
            <a:spLocks noGrp="1"/>
          </p:cNvSpPr>
          <p:nvPr>
            <p:ph type="title"/>
          </p:nvPr>
        </p:nvSpPr>
        <p:spPr>
          <a:xfrm>
            <a:off x="777787" y="2662107"/>
            <a:ext cx="10502207" cy="1006679"/>
          </a:xfrm>
        </p:spPr>
        <p:txBody>
          <a:bodyPr>
            <a:prstTxWarp prst="textPlain">
              <a:avLst/>
            </a:prstTxWarp>
            <a:normAutofit fontScale="90000"/>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Black" panose="020B0A02040204020203" pitchFamily="34" charset="0"/>
                <a:ea typeface="Segoe UI Black" panose="020B0A02040204020203" pitchFamily="34" charset="0"/>
                <a:cs typeface="Segoe UI Black" panose="020B0A02040204020203" pitchFamily="34" charset="0"/>
              </a:rPr>
              <a:t>What Has </a:t>
            </a:r>
            <a:r>
              <a:rPr lang="en-US" sz="7066"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Black" panose="020B0A02040204020203" pitchFamily="34" charset="0"/>
                <a:ea typeface="Segoe UI Black" panose="020B0A02040204020203" pitchFamily="34" charset="0"/>
                <a:cs typeface="Segoe UI Black" panose="020B0A02040204020203" pitchFamily="34" charset="0"/>
              </a:rPr>
              <a:t>GOD</a:t>
            </a: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Black" panose="020B0A02040204020203" pitchFamily="34" charset="0"/>
                <a:ea typeface="Segoe UI Black" panose="020B0A02040204020203" pitchFamily="34" charset="0"/>
                <a:cs typeface="Segoe UI Black" panose="020B0A02040204020203" pitchFamily="34" charset="0"/>
              </a:rPr>
              <a:t> Given Me?</a:t>
            </a:r>
          </a:p>
        </p:txBody>
      </p:sp>
      <p:sp>
        <p:nvSpPr>
          <p:cNvPr id="6" name="TextBox 5">
            <a:extLst>
              <a:ext uri="{FF2B5EF4-FFF2-40B4-BE49-F238E27FC236}">
                <a16:creationId xmlns:a16="http://schemas.microsoft.com/office/drawing/2014/main" id="{C98B0D16-4136-4FD5-9522-D014FCB77D21}"/>
              </a:ext>
            </a:extLst>
          </p:cNvPr>
          <p:cNvSpPr txBox="1"/>
          <p:nvPr/>
        </p:nvSpPr>
        <p:spPr>
          <a:xfrm>
            <a:off x="3096014" y="4205996"/>
            <a:ext cx="1003801" cy="461665"/>
          </a:xfrm>
          <a:prstGeom prst="rect">
            <a:avLst/>
          </a:prstGeom>
          <a:noFill/>
        </p:spPr>
        <p:txBody>
          <a:bodyPr wrap="none" rtlCol="0">
            <a:spAutoFit/>
          </a:bodyPr>
          <a:lstStyle/>
          <a:p>
            <a:pPr algn="ctr" defTabSz="1219170"/>
            <a:r>
              <a:rPr lang="en-US" sz="2400" dirty="0">
                <a:solidFill>
                  <a:prstClr val="white"/>
                </a:solidFill>
                <a:latin typeface="Georgia"/>
              </a:rPr>
              <a:t>Part 3</a:t>
            </a:r>
          </a:p>
        </p:txBody>
      </p:sp>
    </p:spTree>
    <p:extLst>
      <p:ext uri="{BB962C8B-B14F-4D97-AF65-F5344CB8AC3E}">
        <p14:creationId xmlns:p14="http://schemas.microsoft.com/office/powerpoint/2010/main" val="3046373702"/>
      </p:ext>
    </p:extLst>
  </p:cSld>
  <p:clrMapOvr>
    <a:masterClrMapping/>
  </p:clrMapOvr>
  <mc:AlternateContent xmlns:mc="http://schemas.openxmlformats.org/markup-compatibility/2006" xmlns:p14="http://schemas.microsoft.com/office/powerpoint/2010/main">
    <mc:Choice Requires="p14">
      <p:transition spd="slow" p14:dur="4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000" fill="hold"/>
                                        <p:tgtEl>
                                          <p:spTgt spid="2"/>
                                        </p:tgtEl>
                                        <p:attrNameLst>
                                          <p:attrName>ppt_w</p:attrName>
                                        </p:attrNameLst>
                                      </p:cBhvr>
                                      <p:tavLst>
                                        <p:tav tm="0">
                                          <p:val>
                                            <p:strVal val="(6*min(max(#ppt_w*#ppt_h,.3),1)-7.4)/-.7*#ppt_w"/>
                                          </p:val>
                                        </p:tav>
                                        <p:tav tm="100000">
                                          <p:val>
                                            <p:strVal val="#ppt_w"/>
                                          </p:val>
                                        </p:tav>
                                      </p:tavLst>
                                    </p:anim>
                                    <p:anim calcmode="lin" valueType="num">
                                      <p:cBhvr>
                                        <p:cTn id="8" dur="7000" fill="hold"/>
                                        <p:tgtEl>
                                          <p:spTgt spid="2"/>
                                        </p:tgtEl>
                                        <p:attrNameLst>
                                          <p:attrName>ppt_h</p:attrName>
                                        </p:attrNameLst>
                                      </p:cBhvr>
                                      <p:tavLst>
                                        <p:tav tm="0">
                                          <p:val>
                                            <p:strVal val="(6*min(max(#ppt_w*#ppt_h,.3),1)-7.4)/-.7*#ppt_h"/>
                                          </p:val>
                                        </p:tav>
                                        <p:tav tm="100000">
                                          <p:val>
                                            <p:strVal val="#ppt_h"/>
                                          </p:val>
                                        </p:tav>
                                      </p:tavLst>
                                    </p:anim>
                                    <p:anim calcmode="lin" valueType="num">
                                      <p:cBhvr>
                                        <p:cTn id="9" dur="7000" fill="hold"/>
                                        <p:tgtEl>
                                          <p:spTgt spid="2"/>
                                        </p:tgtEl>
                                        <p:attrNameLst>
                                          <p:attrName>ppt_x</p:attrName>
                                        </p:attrNameLst>
                                      </p:cBhvr>
                                      <p:tavLst>
                                        <p:tav tm="0">
                                          <p:val>
                                            <p:fltVal val="0.5"/>
                                          </p:val>
                                        </p:tav>
                                        <p:tav tm="100000">
                                          <p:val>
                                            <p:strVal val="#ppt_x"/>
                                          </p:val>
                                        </p:tav>
                                      </p:tavLst>
                                    </p:anim>
                                    <p:anim calcmode="lin" valueType="num">
                                      <p:cBhvr>
                                        <p:cTn id="10" dur="7000" fill="hold"/>
                                        <p:tgtEl>
                                          <p:spTgt spid="2"/>
                                        </p:tgtEl>
                                        <p:attrNameLst>
                                          <p:attrName>ppt_y</p:attrName>
                                        </p:attrNameLst>
                                      </p:cBhvr>
                                      <p:tavLst>
                                        <p:tav tm="0">
                                          <p:val>
                                            <p:strVal val="1+(6*min(max(#ppt_w*#ppt_h,.3),1)-7.4)/-.7*#ppt_h/2"/>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8000" fill="hold"/>
                                        <p:tgtEl>
                                          <p:spTgt spid="5"/>
                                        </p:tgtEl>
                                        <p:attrNameLst>
                                          <p:attrName>ppt_w</p:attrName>
                                        </p:attrNameLst>
                                      </p:cBhvr>
                                      <p:tavLst>
                                        <p:tav tm="0">
                                          <p:val>
                                            <p:fltVal val="0"/>
                                          </p:val>
                                        </p:tav>
                                        <p:tav tm="100000">
                                          <p:val>
                                            <p:strVal val="#ppt_w"/>
                                          </p:val>
                                        </p:tav>
                                      </p:tavLst>
                                    </p:anim>
                                    <p:anim calcmode="lin" valueType="num">
                                      <p:cBhvr>
                                        <p:cTn id="14" dur="8000" fill="hold"/>
                                        <p:tgtEl>
                                          <p:spTgt spid="5"/>
                                        </p:tgtEl>
                                        <p:attrNameLst>
                                          <p:attrName>ppt_h</p:attrName>
                                        </p:attrNameLst>
                                      </p:cBhvr>
                                      <p:tavLst>
                                        <p:tav tm="0">
                                          <p:val>
                                            <p:fltVal val="0"/>
                                          </p:val>
                                        </p:tav>
                                        <p:tav tm="100000">
                                          <p:val>
                                            <p:strVal val="#ppt_h"/>
                                          </p:val>
                                        </p:tav>
                                      </p:tavLst>
                                    </p:anim>
                                    <p:animEffect transition="in" filter="fade">
                                      <p:cBhvr>
                                        <p:cTn id="15" dur="8000"/>
                                        <p:tgtEl>
                                          <p:spTgt spid="5"/>
                                        </p:tgtEl>
                                      </p:cBhvr>
                                    </p:animEffect>
                                  </p:childTnLst>
                                </p:cTn>
                              </p:par>
                            </p:childTnLst>
                          </p:cTn>
                        </p:par>
                        <p:par>
                          <p:cTn id="16" fill="hold">
                            <p:stCondLst>
                              <p:cond delay="8000"/>
                            </p:stCondLst>
                            <p:childTnLst>
                              <p:par>
                                <p:cTn id="17" presetID="42" presetClass="entr" presetSubtype="0" fill="hold" grpId="0" nodeType="after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fade">
                                      <p:cBhvr>
                                        <p:cTn id="19" dur="3000"/>
                                        <p:tgtEl>
                                          <p:spTgt spid="4">
                                            <p:bg/>
                                          </p:spTgt>
                                        </p:tgtEl>
                                      </p:cBhvr>
                                    </p:animEffect>
                                    <p:anim calcmode="lin" valueType="num">
                                      <p:cBhvr>
                                        <p:cTn id="20" dur="3000" fill="hold"/>
                                        <p:tgtEl>
                                          <p:spTgt spid="4">
                                            <p:bg/>
                                          </p:spTgt>
                                        </p:tgtEl>
                                        <p:attrNameLst>
                                          <p:attrName>ppt_x</p:attrName>
                                        </p:attrNameLst>
                                      </p:cBhvr>
                                      <p:tavLst>
                                        <p:tav tm="0">
                                          <p:val>
                                            <p:strVal val="#ppt_x"/>
                                          </p:val>
                                        </p:tav>
                                        <p:tav tm="100000">
                                          <p:val>
                                            <p:strVal val="#ppt_x"/>
                                          </p:val>
                                        </p:tav>
                                      </p:tavLst>
                                    </p:anim>
                                    <p:anim calcmode="lin" valueType="num">
                                      <p:cBhvr>
                                        <p:cTn id="21" dur="3000" fill="hold"/>
                                        <p:tgtEl>
                                          <p:spTgt spid="4">
                                            <p:bg/>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3000"/>
                                        <p:tgtEl>
                                          <p:spTgt spid="4">
                                            <p:txEl>
                                              <p:pRg st="0" end="0"/>
                                            </p:txEl>
                                          </p:spTgt>
                                        </p:tgtEl>
                                      </p:cBhvr>
                                    </p:animEffect>
                                    <p:anim calcmode="lin" valueType="num">
                                      <p:cBhvr>
                                        <p:cTn id="25" dur="3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3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5" presetClass="entr" presetSubtype="0" fill="hold" grpId="0" nodeType="with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anim calcmode="lin" valueType="num">
                                      <p:cBhvr>
                                        <p:cTn id="30" dur="2000" fill="hold"/>
                                        <p:tgtEl>
                                          <p:spTgt spid="6"/>
                                        </p:tgtEl>
                                        <p:attrNameLst>
                                          <p:attrName>ppt_w</p:attrName>
                                        </p:attrNameLst>
                                      </p:cBhvr>
                                      <p:tavLst>
                                        <p:tav tm="0" fmla="#ppt_w*sin(2.5*pi*$)">
                                          <p:val>
                                            <p:fltVal val="0"/>
                                          </p:val>
                                        </p:tav>
                                        <p:tav tm="100000">
                                          <p:val>
                                            <p:fltVal val="1"/>
                                          </p:val>
                                        </p:tav>
                                      </p:tavLst>
                                    </p:anim>
                                    <p:anim calcmode="lin" valueType="num">
                                      <p:cBhvr>
                                        <p:cTn id="3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U-Turn 4">
            <a:extLst>
              <a:ext uri="{FF2B5EF4-FFF2-40B4-BE49-F238E27FC236}">
                <a16:creationId xmlns:a16="http://schemas.microsoft.com/office/drawing/2014/main" id="{990CAD28-DE83-465A-9D1A-C1692A257621}"/>
              </a:ext>
            </a:extLst>
          </p:cNvPr>
          <p:cNvSpPr/>
          <p:nvPr/>
        </p:nvSpPr>
        <p:spPr>
          <a:xfrm rot="5400000">
            <a:off x="10773152" y="3370652"/>
            <a:ext cx="1907978" cy="568246"/>
          </a:xfrm>
          <a:prstGeom prst="uturnArrow">
            <a:avLst/>
          </a:prstGeom>
          <a:solidFill>
            <a:srgbClr val="7A192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EADABDD-9E97-4E7E-80A4-5010190A1339}"/>
              </a:ext>
            </a:extLst>
          </p:cNvPr>
          <p:cNvSpPr>
            <a:spLocks noGrp="1"/>
          </p:cNvSpPr>
          <p:nvPr>
            <p:ph type="body" sz="quarter" idx="10"/>
          </p:nvPr>
        </p:nvSpPr>
        <p:spPr>
          <a:xfrm>
            <a:off x="1264614" y="482299"/>
            <a:ext cx="10308903" cy="1015664"/>
          </a:xfrm>
        </p:spPr>
        <p:txBody>
          <a:bodyPr>
            <a:normAutofit/>
          </a:bodyPr>
          <a:lstStyle/>
          <a:p>
            <a:pPr marL="742950" indent="-742950" algn="l">
              <a:buFont typeface="+mj-lt"/>
              <a:buAutoNum type="arabicPeriod" startAt="4"/>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A crown of life with inheritance</a:t>
            </a:r>
          </a:p>
        </p:txBody>
      </p:sp>
      <p:sp>
        <p:nvSpPr>
          <p:cNvPr id="2" name="TextBox 1">
            <a:extLst>
              <a:ext uri="{FF2B5EF4-FFF2-40B4-BE49-F238E27FC236}">
                <a16:creationId xmlns:a16="http://schemas.microsoft.com/office/drawing/2014/main" id="{32018877-1817-426C-917D-AE815B6B8C76}"/>
              </a:ext>
            </a:extLst>
          </p:cNvPr>
          <p:cNvSpPr txBox="1"/>
          <p:nvPr/>
        </p:nvSpPr>
        <p:spPr>
          <a:xfrm>
            <a:off x="1417435" y="1418461"/>
            <a:ext cx="10089340"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r"/>
            <a:r>
              <a:rPr lang="en-US" sz="2400" b="1" spc="300" dirty="0"/>
              <a:t>JAMES 1:12</a:t>
            </a:r>
          </a:p>
          <a:p>
            <a:pPr algn="r"/>
            <a:r>
              <a:rPr lang="en-US" sz="2400" dirty="0"/>
              <a:t>Blessed is the man who endures temptation; for when he has been approved, he will receive the crown of life which the Lord has promised </a:t>
            </a:r>
            <a:r>
              <a:rPr lang="en-US" sz="2400" b="1" dirty="0">
                <a:solidFill>
                  <a:srgbClr val="7A192C"/>
                </a:solidFill>
              </a:rPr>
              <a:t>to those who love Him.</a:t>
            </a:r>
          </a:p>
        </p:txBody>
      </p:sp>
      <p:sp>
        <p:nvSpPr>
          <p:cNvPr id="3" name="TextBox 2">
            <a:extLst>
              <a:ext uri="{FF2B5EF4-FFF2-40B4-BE49-F238E27FC236}">
                <a16:creationId xmlns:a16="http://schemas.microsoft.com/office/drawing/2014/main" id="{E2D3A635-E394-4822-B67E-6E2A7101A243}"/>
              </a:ext>
            </a:extLst>
          </p:cNvPr>
          <p:cNvSpPr txBox="1"/>
          <p:nvPr/>
        </p:nvSpPr>
        <p:spPr>
          <a:xfrm>
            <a:off x="1402118" y="3139453"/>
            <a:ext cx="10089339" cy="156966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r"/>
            <a:r>
              <a:rPr lang="en-US" sz="2400" b="1" spc="300" dirty="0"/>
              <a:t>JAMES 2:5</a:t>
            </a:r>
          </a:p>
          <a:p>
            <a:pPr algn="r"/>
            <a:r>
              <a:rPr lang="en-US" sz="2400" dirty="0"/>
              <a:t>Listen, my beloved brethren: Has God not chosen the poor of this world to be rich in faith and heirs of the kingdom which He promised</a:t>
            </a:r>
            <a:br>
              <a:rPr lang="en-US" sz="2400" dirty="0"/>
            </a:br>
            <a:r>
              <a:rPr lang="en-US" sz="2400" b="1" dirty="0">
                <a:solidFill>
                  <a:srgbClr val="7A192C"/>
                </a:solidFill>
              </a:rPr>
              <a:t>to those who love Him?</a:t>
            </a:r>
          </a:p>
        </p:txBody>
      </p:sp>
      <p:sp>
        <p:nvSpPr>
          <p:cNvPr id="6" name="TextBox 5">
            <a:extLst>
              <a:ext uri="{FF2B5EF4-FFF2-40B4-BE49-F238E27FC236}">
                <a16:creationId xmlns:a16="http://schemas.microsoft.com/office/drawing/2014/main" id="{8EF66CE5-9467-45E7-A49B-8658CB97B845}"/>
              </a:ext>
            </a:extLst>
          </p:cNvPr>
          <p:cNvSpPr txBox="1"/>
          <p:nvPr/>
        </p:nvSpPr>
        <p:spPr>
          <a:xfrm>
            <a:off x="6735847" y="4994738"/>
            <a:ext cx="4461478" cy="769441"/>
          </a:xfrm>
          <a:prstGeom prst="rect">
            <a:avLst/>
          </a:prstGeom>
          <a:noFill/>
        </p:spPr>
        <p:txBody>
          <a:bodyPr wrap="none" rtlCol="0">
            <a:spAutoFit/>
          </a:bodyPr>
          <a:lstStyle/>
          <a:p>
            <a:pPr algn="r"/>
            <a:r>
              <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Who Loves Him?</a:t>
            </a:r>
          </a:p>
        </p:txBody>
      </p:sp>
    </p:spTree>
    <p:extLst>
      <p:ext uri="{BB962C8B-B14F-4D97-AF65-F5344CB8AC3E}">
        <p14:creationId xmlns:p14="http://schemas.microsoft.com/office/powerpoint/2010/main" val="1104552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EAEF7-44EB-4E71-9297-DDF3E1646B23}"/>
              </a:ext>
            </a:extLst>
          </p:cNvPr>
          <p:cNvSpPr>
            <a:spLocks noGrp="1"/>
          </p:cNvSpPr>
          <p:nvPr>
            <p:ph type="body" sz="quarter" idx="10"/>
          </p:nvPr>
        </p:nvSpPr>
        <p:spPr>
          <a:xfrm>
            <a:off x="1264614" y="1493367"/>
            <a:ext cx="10308903" cy="3200994"/>
          </a:xfrm>
        </p:spPr>
        <p:style>
          <a:lnRef idx="2">
            <a:schemeClr val="accent5"/>
          </a:lnRef>
          <a:fillRef idx="1">
            <a:schemeClr val="lt1"/>
          </a:fillRef>
          <a:effectRef idx="0">
            <a:schemeClr val="accent5"/>
          </a:effectRef>
          <a:fontRef idx="minor">
            <a:schemeClr val="dk1"/>
          </a:fontRef>
        </p:style>
        <p:txBody>
          <a:bodyPr/>
          <a:lstStyle/>
          <a:p>
            <a:r>
              <a:rPr lang="en-US" dirty="0"/>
              <a:t>"He who has My commandments and keeps them, </a:t>
            </a:r>
            <a:r>
              <a:rPr lang="en-US" b="1" dirty="0">
                <a:solidFill>
                  <a:srgbClr val="7A192C"/>
                </a:solidFill>
              </a:rPr>
              <a:t>it is he who loves Me</a:t>
            </a:r>
            <a:r>
              <a:rPr lang="en-US" dirty="0"/>
              <a:t>. And he who loves Me will be loved by My Father, and I will love him and manifest Myself to him."</a:t>
            </a:r>
          </a:p>
        </p:txBody>
      </p:sp>
      <p:sp>
        <p:nvSpPr>
          <p:cNvPr id="3" name="TextBox 2">
            <a:extLst>
              <a:ext uri="{FF2B5EF4-FFF2-40B4-BE49-F238E27FC236}">
                <a16:creationId xmlns:a16="http://schemas.microsoft.com/office/drawing/2014/main" id="{65C4B960-952F-4E17-A274-AA9D6EC0BC10}"/>
              </a:ext>
            </a:extLst>
          </p:cNvPr>
          <p:cNvSpPr txBox="1"/>
          <p:nvPr/>
        </p:nvSpPr>
        <p:spPr>
          <a:xfrm>
            <a:off x="618483" y="289483"/>
            <a:ext cx="7093609" cy="1015663"/>
          </a:xfrm>
          <a:prstGeom prst="rect">
            <a:avLst/>
          </a:prstGeom>
          <a:noFill/>
        </p:spPr>
        <p:txBody>
          <a:bodyPr wrap="none" rtlCol="0">
            <a:spAutoFit/>
          </a:bodyPr>
          <a:lstStyle/>
          <a:p>
            <a:r>
              <a:rPr lang="en-US" sz="60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Who Loves Him?</a:t>
            </a:r>
          </a:p>
        </p:txBody>
      </p:sp>
      <p:sp>
        <p:nvSpPr>
          <p:cNvPr id="4" name="TextBox 3">
            <a:extLst>
              <a:ext uri="{FF2B5EF4-FFF2-40B4-BE49-F238E27FC236}">
                <a16:creationId xmlns:a16="http://schemas.microsoft.com/office/drawing/2014/main" id="{9E238ABC-A6D2-4CAD-89C5-8DCF62DB9790}"/>
              </a:ext>
            </a:extLst>
          </p:cNvPr>
          <p:cNvSpPr txBox="1"/>
          <p:nvPr/>
        </p:nvSpPr>
        <p:spPr>
          <a:xfrm>
            <a:off x="9550143" y="4697916"/>
            <a:ext cx="2023374"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r"/>
            <a:r>
              <a:rPr lang="en-US" sz="2400" dirty="0">
                <a:solidFill>
                  <a:srgbClr val="A2213C"/>
                </a:solidFill>
                <a:latin typeface="Arial Black" panose="020B0A04020102020204" pitchFamily="34" charset="0"/>
              </a:rPr>
              <a:t>John 14:21</a:t>
            </a:r>
          </a:p>
        </p:txBody>
      </p:sp>
    </p:spTree>
    <p:extLst>
      <p:ext uri="{BB962C8B-B14F-4D97-AF65-F5344CB8AC3E}">
        <p14:creationId xmlns:p14="http://schemas.microsoft.com/office/powerpoint/2010/main" val="3050906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par>
                          <p:cTn id="8" fill="hold">
                            <p:stCondLst>
                              <p:cond delay="2000"/>
                            </p:stCondLst>
                            <p:childTnLst>
                              <p:par>
                                <p:cTn id="9" presetID="1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5FB868-0428-452E-8570-5E63B6A85864}"/>
              </a:ext>
            </a:extLst>
          </p:cNvPr>
          <p:cNvSpPr>
            <a:spLocks noGrp="1"/>
          </p:cNvSpPr>
          <p:nvPr>
            <p:ph type="body" sz="quarter" idx="10"/>
          </p:nvPr>
        </p:nvSpPr>
        <p:spPr/>
        <p:txBody>
          <a:bodyPr/>
          <a:lstStyle/>
          <a:p>
            <a:pPr marL="742950" indent="-742950" algn="l">
              <a:buFont typeface="+mj-lt"/>
              <a:buAutoNum type="arabicPeriod" startAt="5"/>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Judgment Day (2 Pet. 3:9, 10)</a:t>
            </a:r>
          </a:p>
          <a:p>
            <a:pPr marL="742950" indent="-742950" algn="l">
              <a:buFont typeface="+mj-lt"/>
              <a:buAutoNum type="arabicPeriod" startAt="5"/>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A new heaven/earth (2 Pet. 3:11-13)</a:t>
            </a:r>
          </a:p>
          <a:p>
            <a:pPr marL="742950" indent="-742950" algn="l">
              <a:buFont typeface="+mj-lt"/>
              <a:buAutoNum type="arabicPeriod" startAt="5"/>
            </a:pPr>
            <a:r>
              <a:rPr lang="en-US" b="1" spc="-70" dirty="0">
                <a:ln w="9525" cmpd="sng">
                  <a:solidFill>
                    <a:schemeClr val="accent1"/>
                  </a:solidFill>
                  <a:prstDash val="solid"/>
                </a:ln>
                <a:solidFill>
                  <a:srgbClr val="70AD47">
                    <a:tint val="1000"/>
                  </a:srgbClr>
                </a:solidFill>
                <a:effectLst>
                  <a:glow rad="38100">
                    <a:schemeClr val="accent1">
                      <a:alpha val="40000"/>
                    </a:schemeClr>
                  </a:glow>
                </a:effectLst>
              </a:rPr>
              <a:t>A resurrection/eternal life (1 Jn. 2:25)</a:t>
            </a:r>
          </a:p>
        </p:txBody>
      </p:sp>
    </p:spTree>
    <p:extLst>
      <p:ext uri="{BB962C8B-B14F-4D97-AF65-F5344CB8AC3E}">
        <p14:creationId xmlns:p14="http://schemas.microsoft.com/office/powerpoint/2010/main" val="288216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482418" y="5847719"/>
            <a:ext cx="3154455" cy="468206"/>
          </a:xfrm>
        </p:spPr>
        <p:txBody>
          <a:bodyPr>
            <a:normAutofit/>
          </a:bodyPr>
          <a:lstStyle/>
          <a:p>
            <a:r>
              <a:rPr lang="en-US" sz="2400" i="1" dirty="0"/>
              <a:t>John 14:1-3</a:t>
            </a:r>
          </a:p>
        </p:txBody>
      </p:sp>
      <p:sp>
        <p:nvSpPr>
          <p:cNvPr id="5" name="Title 1">
            <a:extLst>
              <a:ext uri="{FF2B5EF4-FFF2-40B4-BE49-F238E27FC236}">
                <a16:creationId xmlns:a16="http://schemas.microsoft.com/office/drawing/2014/main" id="{6C4A0C28-DFAA-4078-9653-6286163BA85A}"/>
              </a:ext>
            </a:extLst>
          </p:cNvPr>
          <p:cNvSpPr txBox="1">
            <a:spLocks/>
          </p:cNvSpPr>
          <p:nvPr/>
        </p:nvSpPr>
        <p:spPr>
          <a:xfrm>
            <a:off x="1011162" y="298679"/>
            <a:ext cx="10200283" cy="1264026"/>
          </a:xfrm>
          <a:prstGeom prst="rect">
            <a:avLst/>
          </a:prstGeom>
        </p:spPr>
        <p:txBody>
          <a:bodyPr>
            <a:prstTxWarp prst="textChevron">
              <a:avLst/>
            </a:prstTxWarp>
            <a:normAutofit fontScale="97500"/>
          </a:bodyPr>
          <a:lstStyle>
            <a:lvl1pPr algn="ctr" defTabSz="914400" rtl="0" eaLnBrk="1" latinLnBrk="0" hangingPunct="1">
              <a:spcBef>
                <a:spcPct val="0"/>
              </a:spcBef>
              <a:buNone/>
              <a:defRPr sz="4400" kern="1200">
                <a:solidFill>
                  <a:srgbClr val="EEE0B3"/>
                </a:solidFill>
                <a:latin typeface="Tahoma" charset="0"/>
                <a:ea typeface="Tahoma" charset="0"/>
                <a:cs typeface="Tahoma" charset="0"/>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867" b="1" i="0" u="none" strike="noStrike" kern="1200" cap="none" spc="0" normalizeH="0" baseline="0" noProof="0" dirty="0">
                <a:ln w="10160">
                  <a:solidFill>
                    <a:srgbClr val="7CCA62"/>
                  </a:solidFill>
                  <a:prstDash val="solid"/>
                </a:ln>
                <a:solidFill>
                  <a:srgbClr val="FFFFFF"/>
                </a:solidFill>
                <a:effectLst>
                  <a:outerShdw blurRad="38100" dist="22860" dir="5400000" algn="tl" rotWithShape="0">
                    <a:srgbClr val="000000">
                      <a:alpha val="30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What Has GOD Given Me?</a:t>
            </a:r>
          </a:p>
        </p:txBody>
      </p:sp>
      <p:sp>
        <p:nvSpPr>
          <p:cNvPr id="6" name="Title 1">
            <a:extLst>
              <a:ext uri="{FF2B5EF4-FFF2-40B4-BE49-F238E27FC236}">
                <a16:creationId xmlns:a16="http://schemas.microsoft.com/office/drawing/2014/main" id="{B5D979DC-EDF3-4C9E-98A1-E00625EF0D4D}"/>
              </a:ext>
            </a:extLst>
          </p:cNvPr>
          <p:cNvSpPr txBox="1">
            <a:spLocks/>
          </p:cNvSpPr>
          <p:nvPr/>
        </p:nvSpPr>
        <p:spPr>
          <a:xfrm>
            <a:off x="938591" y="2319348"/>
            <a:ext cx="10112324" cy="2427261"/>
          </a:xfrm>
          <a:prstGeom prst="rect">
            <a:avLst/>
          </a:prstGeom>
        </p:spPr>
        <p:txBody>
          <a:bodyPr vert="horz" lIns="91440" tIns="45720" rIns="91440" bIns="45720" rtlCol="0" anchor="ctr">
            <a:normAutofit fontScale="97500"/>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algn="r"/>
            <a:r>
              <a:rPr lang="en-US" sz="15400" b="1" spc="60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GOD</a:t>
            </a:r>
            <a:r>
              <a:rPr lang="en-US" dirty="0"/>
              <a:t> </a:t>
            </a:r>
            <a:r>
              <a:rPr lang="en-US" b="1" dirty="0">
                <a:ln>
                  <a:solidFill>
                    <a:srgbClr val="A2213C"/>
                  </a:solidFill>
                </a:ln>
              </a:rPr>
              <a:t>has given me</a:t>
            </a:r>
            <a:endParaRPr lang="en-US" dirty="0">
              <a:latin typeface="Arial Black" panose="020B0A04020102020204" pitchFamily="34" charset="0"/>
            </a:endParaRPr>
          </a:p>
        </p:txBody>
      </p:sp>
      <p:sp>
        <p:nvSpPr>
          <p:cNvPr id="2" name="Rectangle 1">
            <a:extLst>
              <a:ext uri="{FF2B5EF4-FFF2-40B4-BE49-F238E27FC236}">
                <a16:creationId xmlns:a16="http://schemas.microsoft.com/office/drawing/2014/main" id="{0520F303-9C59-4206-B8A9-32FC7A6FC2D2}"/>
              </a:ext>
            </a:extLst>
          </p:cNvPr>
          <p:cNvSpPr/>
          <p:nvPr/>
        </p:nvSpPr>
        <p:spPr>
          <a:xfrm>
            <a:off x="2920092" y="4645801"/>
            <a:ext cx="6421491" cy="909523"/>
          </a:xfrm>
          <a:prstGeom prst="rect">
            <a:avLst/>
          </a:prstGeom>
        </p:spPr>
        <p:txBody>
          <a:bodyPr wrap="none">
            <a:prstTxWarp prst="textPlain">
              <a:avLst/>
            </a:prstTxWarp>
            <a:sp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HIS HOME</a:t>
            </a:r>
            <a:endParaRPr lang="en-US" dirty="0"/>
          </a:p>
        </p:txBody>
      </p:sp>
    </p:spTree>
    <p:extLst>
      <p:ext uri="{BB962C8B-B14F-4D97-AF65-F5344CB8AC3E}">
        <p14:creationId xmlns:p14="http://schemas.microsoft.com/office/powerpoint/2010/main" val="3893856719"/>
      </p:ext>
    </p:extLst>
  </p:cSld>
  <p:clrMapOvr>
    <a:masterClrMapping/>
  </p:clrMapOvr>
  <mc:AlternateContent xmlns:mc="http://schemas.openxmlformats.org/markup-compatibility/2006" xmlns:p14="http://schemas.microsoft.com/office/powerpoint/2010/main">
    <mc:Choice Requires="p14">
      <p:transition spd="slow" p14:dur="25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7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0"/>
                                        <p:tgtEl>
                                          <p:spTgt spid="2"/>
                                        </p:tgtEl>
                                      </p:cBhvr>
                                    </p:animEffect>
                                    <p:anim calcmode="lin" valueType="num">
                                      <p:cBhvr>
                                        <p:cTn id="8" dur="7000" fill="hold"/>
                                        <p:tgtEl>
                                          <p:spTgt spid="2"/>
                                        </p:tgtEl>
                                        <p:attrNameLst>
                                          <p:attrName>ppt_x</p:attrName>
                                        </p:attrNameLst>
                                      </p:cBhvr>
                                      <p:tavLst>
                                        <p:tav tm="0">
                                          <p:val>
                                            <p:strVal val="#ppt_x"/>
                                          </p:val>
                                        </p:tav>
                                        <p:tav tm="100000">
                                          <p:val>
                                            <p:strVal val="#ppt_x"/>
                                          </p:val>
                                        </p:tav>
                                      </p:tavLst>
                                    </p:anim>
                                    <p:anim calcmode="lin" valueType="num">
                                      <p:cBhvr>
                                        <p:cTn id="9" dur="7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425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4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C62D1F-69EC-4C0B-AE14-BDBDA35DB5B7}"/>
              </a:ext>
            </a:extLst>
          </p:cNvPr>
          <p:cNvSpPr txBox="1"/>
          <p:nvPr/>
        </p:nvSpPr>
        <p:spPr>
          <a:xfrm>
            <a:off x="577435" y="4919008"/>
            <a:ext cx="11037130" cy="2246769"/>
          </a:xfrm>
          <a:prstGeom prst="rect">
            <a:avLst/>
          </a:prstGeom>
          <a:noFill/>
        </p:spPr>
        <p:txBody>
          <a:bodyPr wrap="square" rtlCol="0">
            <a:spAutoFit/>
          </a:bodyPr>
          <a:lstStyle/>
          <a:p>
            <a:pPr algn="ctr">
              <a:spcAft>
                <a:spcPts val="1200"/>
              </a:spcAft>
            </a:pPr>
            <a:r>
              <a:rPr lang="en-US" sz="2400" dirty="0"/>
              <a:t>“…Come, I will show you the bride, the Lamb’s wife. And he carried me away in the Spirit to a great and high mountain, and showed me the great city, the holy Jerusalem, descending out of heaven from God, having the glory of God.”</a:t>
            </a:r>
          </a:p>
          <a:p>
            <a:pPr algn="ctr">
              <a:spcAft>
                <a:spcPts val="1200"/>
              </a:spcAft>
            </a:pPr>
            <a:r>
              <a:rPr lang="en-US" sz="2400" spc="600" dirty="0"/>
              <a:t>REVELATION 21:9-11</a:t>
            </a:r>
          </a:p>
          <a:p>
            <a:pPr algn="ctr">
              <a:spcAft>
                <a:spcPts val="1200"/>
              </a:spcAft>
            </a:pPr>
            <a:endParaRPr lang="en-US" sz="2400" dirty="0"/>
          </a:p>
        </p:txBody>
      </p:sp>
    </p:spTree>
    <p:extLst>
      <p:ext uri="{BB962C8B-B14F-4D97-AF65-F5344CB8AC3E}">
        <p14:creationId xmlns:p14="http://schemas.microsoft.com/office/powerpoint/2010/main" val="2637205326"/>
      </p:ext>
    </p:extLst>
  </p:cSld>
  <p:clrMapOvr>
    <a:masterClrMapping/>
  </p:clrMapOvr>
  <mc:AlternateContent xmlns:mc="http://schemas.openxmlformats.org/markup-compatibility/2006">
    <mc:Choice xmlns:p14="http://schemas.microsoft.com/office/powerpoint/2010/main" Requires="p14">
      <p:transition spd="slow" p14:dur="4250">
        <p14:window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4A2EB1E-47E6-4619-8362-4E2D16CB1B04}"/>
              </a:ext>
            </a:extLst>
          </p:cNvPr>
          <p:cNvSpPr>
            <a:spLocks noGrp="1"/>
          </p:cNvSpPr>
          <p:nvPr>
            <p:ph type="body" sz="quarter" idx="10"/>
          </p:nvPr>
        </p:nvSpPr>
        <p:spPr/>
        <p:txBody>
          <a:bodyPr>
            <a:normAutofit/>
          </a:bodyPr>
          <a:lstStyle/>
          <a:p>
            <a:r>
              <a:rPr lang="en-US" sz="4400" dirty="0">
                <a:effectLst>
                  <a:outerShdw blurRad="38100" dist="38100" dir="2700000" algn="tl">
                    <a:srgbClr val="000000">
                      <a:alpha val="43137"/>
                    </a:srgbClr>
                  </a:outerShdw>
                </a:effectLst>
              </a:rPr>
              <a:t>“For we know that if our earthly house, this tent, is destroyed, we have a building from God, a house not made with hands, eternal in the heavens.”</a:t>
            </a:r>
          </a:p>
        </p:txBody>
      </p:sp>
      <p:sp>
        <p:nvSpPr>
          <p:cNvPr id="7" name="Title 6">
            <a:extLst>
              <a:ext uri="{FF2B5EF4-FFF2-40B4-BE49-F238E27FC236}">
                <a16:creationId xmlns:a16="http://schemas.microsoft.com/office/drawing/2014/main" id="{37B9960A-E9D8-4489-A03E-E0F61DBC6E73}"/>
              </a:ext>
            </a:extLst>
          </p:cNvPr>
          <p:cNvSpPr>
            <a:spLocks noGrp="1"/>
          </p:cNvSpPr>
          <p:nvPr>
            <p:ph type="title"/>
          </p:nvPr>
        </p:nvSpPr>
        <p:spPr>
          <a:xfrm>
            <a:off x="4038983" y="5846980"/>
            <a:ext cx="3899763" cy="707928"/>
          </a:xfrm>
        </p:spPr>
        <p:txBody>
          <a:bodyPr>
            <a:normAutofit/>
          </a:bodyPr>
          <a:lstStyle/>
          <a:p>
            <a:r>
              <a:rPr lang="en-US" sz="2800" spc="300" dirty="0"/>
              <a:t>2 Corinthians 5:1</a:t>
            </a:r>
          </a:p>
        </p:txBody>
      </p:sp>
    </p:spTree>
    <p:extLst>
      <p:ext uri="{BB962C8B-B14F-4D97-AF65-F5344CB8AC3E}">
        <p14:creationId xmlns:p14="http://schemas.microsoft.com/office/powerpoint/2010/main" val="3063821494"/>
      </p:ext>
    </p:extLst>
  </p:cSld>
  <p:clrMapOvr>
    <a:masterClrMapping/>
  </p:clrMapOvr>
  <mc:AlternateContent xmlns:mc="http://schemas.openxmlformats.org/markup-compatibility/2006">
    <mc:Choice xmlns:p14="http://schemas.microsoft.com/office/powerpoint/2010/main" Requires="p14">
      <p:transition spd="slow" p14:dur="2750">
        <p14:fla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9A4BDD-3221-4625-8737-B0128AFA6D8D}"/>
              </a:ext>
            </a:extLst>
          </p:cNvPr>
          <p:cNvPicPr>
            <a:picLocks noChangeAspect="1"/>
          </p:cNvPicPr>
          <p:nvPr/>
        </p:nvPicPr>
        <p:blipFill rotWithShape="1">
          <a:blip r:embed="rId2"/>
          <a:srcRect l="15271" b="8778"/>
          <a:stretch/>
        </p:blipFill>
        <p:spPr>
          <a:xfrm>
            <a:off x="298681" y="1928730"/>
            <a:ext cx="4132400" cy="30005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 Placeholder 4">
            <a:extLst>
              <a:ext uri="{FF2B5EF4-FFF2-40B4-BE49-F238E27FC236}">
                <a16:creationId xmlns:a16="http://schemas.microsoft.com/office/drawing/2014/main" id="{F7C2B3F9-4F5C-44AC-87CA-CD29CC30A640}"/>
              </a:ext>
            </a:extLst>
          </p:cNvPr>
          <p:cNvSpPr>
            <a:spLocks noGrp="1"/>
          </p:cNvSpPr>
          <p:nvPr>
            <p:ph type="body" sz="quarter" idx="11"/>
          </p:nvPr>
        </p:nvSpPr>
        <p:spPr>
          <a:xfrm>
            <a:off x="3852414" y="1977219"/>
            <a:ext cx="4654909" cy="2903557"/>
          </a:xfrm>
        </p:spPr>
        <p:txBody>
          <a:bodyPr/>
          <a:lstStyle/>
          <a:p>
            <a:r>
              <a:rPr lang="en-US" dirty="0"/>
              <a:t>(1)</a:t>
            </a:r>
            <a:br>
              <a:rPr lang="en-US" dirty="0"/>
            </a:br>
            <a:r>
              <a:rPr lang="en-US" dirty="0"/>
              <a:t>God has given me </a:t>
            </a:r>
            <a:r>
              <a:rPr lang="en-US" b="1" spc="400" dirty="0"/>
              <a:t>HIS IMAGE </a:t>
            </a:r>
            <a:r>
              <a:rPr lang="en-US" dirty="0"/>
              <a:t>Gen. 1:26</a:t>
            </a:r>
          </a:p>
        </p:txBody>
      </p:sp>
      <p:sp>
        <p:nvSpPr>
          <p:cNvPr id="6" name="Title 1">
            <a:extLst>
              <a:ext uri="{FF2B5EF4-FFF2-40B4-BE49-F238E27FC236}">
                <a16:creationId xmlns:a16="http://schemas.microsoft.com/office/drawing/2014/main" id="{846FED71-DF7B-4D99-A491-1794355AB254}"/>
              </a:ext>
            </a:extLst>
          </p:cNvPr>
          <p:cNvSpPr txBox="1">
            <a:spLocks/>
          </p:cNvSpPr>
          <p:nvPr/>
        </p:nvSpPr>
        <p:spPr>
          <a:xfrm>
            <a:off x="709238" y="298680"/>
            <a:ext cx="10502207" cy="871557"/>
          </a:xfrm>
          <a:prstGeom prst="rect">
            <a:avLst/>
          </a:prstGeom>
        </p:spPr>
        <p:txBody>
          <a:bodyPr>
            <a:normAutofit fontScale="90000" lnSpcReduction="10000"/>
          </a:bodyPr>
          <a:lstStyle>
            <a:lvl1pPr algn="ctr" defTabSz="914400" rtl="0" eaLnBrk="1" latinLnBrk="0" hangingPunct="1">
              <a:spcBef>
                <a:spcPct val="0"/>
              </a:spcBef>
              <a:buNone/>
              <a:defRPr sz="4400" kern="1200">
                <a:solidFill>
                  <a:srgbClr val="EEE0B3"/>
                </a:solidFill>
                <a:latin typeface="Tahoma" charset="0"/>
                <a:ea typeface="Tahoma" charset="0"/>
                <a:cs typeface="Tahoma" charset="0"/>
              </a:defRPr>
            </a:lvl1pPr>
          </a:lstStyle>
          <a:p>
            <a:r>
              <a:rPr lang="en-US" sz="5867"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Black" panose="020B0A02040204020203" pitchFamily="34" charset="0"/>
                <a:ea typeface="Segoe UI Black" panose="020B0A02040204020203" pitchFamily="34" charset="0"/>
                <a:cs typeface="Segoe UI Black" panose="020B0A02040204020203" pitchFamily="34" charset="0"/>
              </a:rPr>
              <a:t>What Has God Given Me?</a:t>
            </a:r>
          </a:p>
        </p:txBody>
      </p:sp>
      <p:sp>
        <p:nvSpPr>
          <p:cNvPr id="8" name="TextBox 7">
            <a:extLst>
              <a:ext uri="{FF2B5EF4-FFF2-40B4-BE49-F238E27FC236}">
                <a16:creationId xmlns:a16="http://schemas.microsoft.com/office/drawing/2014/main" id="{C4B1AFCC-EC0A-4405-B26B-37E8E139FA6E}"/>
              </a:ext>
            </a:extLst>
          </p:cNvPr>
          <p:cNvSpPr txBox="1"/>
          <p:nvPr/>
        </p:nvSpPr>
        <p:spPr>
          <a:xfrm>
            <a:off x="638610" y="5141816"/>
            <a:ext cx="10914781"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James 3:9,</a:t>
            </a:r>
            <a:r>
              <a:rPr lang="en-US" sz="32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“With it we bless our God and Father, and with it we curse men, who have been made in the similitude of God.”</a:t>
            </a:r>
          </a:p>
        </p:txBody>
      </p:sp>
      <p:grpSp>
        <p:nvGrpSpPr>
          <p:cNvPr id="12" name="Group 11">
            <a:extLst>
              <a:ext uri="{FF2B5EF4-FFF2-40B4-BE49-F238E27FC236}">
                <a16:creationId xmlns:a16="http://schemas.microsoft.com/office/drawing/2014/main" id="{F7468453-A26A-484E-9933-3BEFCA996BB6}"/>
              </a:ext>
            </a:extLst>
          </p:cNvPr>
          <p:cNvGrpSpPr/>
          <p:nvPr/>
        </p:nvGrpSpPr>
        <p:grpSpPr>
          <a:xfrm>
            <a:off x="8295734" y="2175066"/>
            <a:ext cx="3943189" cy="2507868"/>
            <a:chOff x="6221801" y="1631299"/>
            <a:chExt cx="2957392" cy="1880901"/>
          </a:xfrm>
        </p:grpSpPr>
        <p:pic>
          <p:nvPicPr>
            <p:cNvPr id="10" name="Picture 9" descr="A hand holding a bird&#10;&#10;Description generated with high confidence">
              <a:extLst>
                <a:ext uri="{FF2B5EF4-FFF2-40B4-BE49-F238E27FC236}">
                  <a16:creationId xmlns:a16="http://schemas.microsoft.com/office/drawing/2014/main" id="{E04947AE-BFAA-4D13-9BD8-84B49CBAD5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21801" y="1631299"/>
              <a:ext cx="2957392" cy="1880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a:extLst>
                <a:ext uri="{FF2B5EF4-FFF2-40B4-BE49-F238E27FC236}">
                  <a16:creationId xmlns:a16="http://schemas.microsoft.com/office/drawing/2014/main" id="{D6F20963-5810-4D99-B3E4-A439F3189AD6}"/>
                </a:ext>
              </a:extLst>
            </p:cNvPr>
            <p:cNvSpPr txBox="1"/>
            <p:nvPr/>
          </p:nvSpPr>
          <p:spPr>
            <a:xfrm>
              <a:off x="6427892" y="1729774"/>
              <a:ext cx="2442015" cy="346249"/>
            </a:xfrm>
            <a:prstGeom prst="rect">
              <a:avLst/>
            </a:prstGeom>
            <a:noFill/>
          </p:spPr>
          <p:txBody>
            <a:bodyPr wrap="none" rtlCol="0">
              <a:spAutoFit/>
            </a:bodyPr>
            <a:lstStyle/>
            <a:p>
              <a:pPr algn="ctr"/>
              <a:r>
                <a:rPr lang="en-US" sz="2400" dirty="0">
                  <a:solidFill>
                    <a:schemeClr val="accent5">
                      <a:lumMod val="50000"/>
                    </a:schemeClr>
                  </a:solidFill>
                </a:rPr>
                <a:t>Not a glorified animal!</a:t>
              </a:r>
            </a:p>
          </p:txBody>
        </p:sp>
      </p:grpSp>
    </p:spTree>
    <p:extLst>
      <p:ext uri="{BB962C8B-B14F-4D97-AF65-F5344CB8AC3E}">
        <p14:creationId xmlns:p14="http://schemas.microsoft.com/office/powerpoint/2010/main" val="1405483902"/>
      </p:ext>
    </p:extLst>
  </p:cSld>
  <p:clrMapOvr>
    <a:masterClrMapping/>
  </p:clrMapOvr>
  <mc:AlternateContent xmlns:mc="http://schemas.openxmlformats.org/markup-compatibility/2006" xmlns:p14="http://schemas.microsoft.com/office/powerpoint/2010/main">
    <mc:Choice Requires="p14">
      <p:transition spd="slow" p14:dur="37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n animal&#10;&#10;Description generated with high confidence">
            <a:extLst>
              <a:ext uri="{FF2B5EF4-FFF2-40B4-BE49-F238E27FC236}">
                <a16:creationId xmlns:a16="http://schemas.microsoft.com/office/drawing/2014/main" id="{E0485723-98A3-4D8D-BFE1-DCF47217B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1" y="0"/>
            <a:ext cx="6707124" cy="6858000"/>
          </a:xfrm>
          <a:prstGeom prst="rect">
            <a:avLst/>
          </a:prstGeom>
        </p:spPr>
      </p:pic>
      <p:sp>
        <p:nvSpPr>
          <p:cNvPr id="5" name="Text Placeholder 4">
            <a:extLst>
              <a:ext uri="{FF2B5EF4-FFF2-40B4-BE49-F238E27FC236}">
                <a16:creationId xmlns:a16="http://schemas.microsoft.com/office/drawing/2014/main" id="{F7C2B3F9-4F5C-44AC-87CA-CD29CC30A640}"/>
              </a:ext>
            </a:extLst>
          </p:cNvPr>
          <p:cNvSpPr>
            <a:spLocks noGrp="1"/>
          </p:cNvSpPr>
          <p:nvPr>
            <p:ph type="body" sz="quarter" idx="11"/>
          </p:nvPr>
        </p:nvSpPr>
        <p:spPr>
          <a:xfrm>
            <a:off x="6643933" y="1312231"/>
            <a:ext cx="4929583" cy="2903557"/>
          </a:xfrm>
        </p:spPr>
        <p:txBody>
          <a:bodyPr/>
          <a:lstStyle/>
          <a:p>
            <a:r>
              <a:rPr lang="en-US" dirty="0"/>
              <a:t>(2)</a:t>
            </a:r>
            <a:br>
              <a:rPr lang="en-US" dirty="0"/>
            </a:br>
            <a:r>
              <a:rPr lang="en-US" dirty="0"/>
              <a:t>God has given me </a:t>
            </a:r>
            <a:r>
              <a:rPr lang="en-US" b="1" spc="400" dirty="0"/>
              <a:t>HIS SON</a:t>
            </a:r>
            <a:br>
              <a:rPr lang="en-US" b="1" spc="400" dirty="0"/>
            </a:br>
            <a:r>
              <a:rPr lang="en-US" dirty="0"/>
              <a:t>Jn. 3:16</a:t>
            </a:r>
          </a:p>
        </p:txBody>
      </p:sp>
      <p:sp>
        <p:nvSpPr>
          <p:cNvPr id="6" name="Title 1">
            <a:extLst>
              <a:ext uri="{FF2B5EF4-FFF2-40B4-BE49-F238E27FC236}">
                <a16:creationId xmlns:a16="http://schemas.microsoft.com/office/drawing/2014/main" id="{846FED71-DF7B-4D99-A491-1794355AB254}"/>
              </a:ext>
            </a:extLst>
          </p:cNvPr>
          <p:cNvSpPr txBox="1">
            <a:spLocks/>
          </p:cNvSpPr>
          <p:nvPr/>
        </p:nvSpPr>
        <p:spPr>
          <a:xfrm>
            <a:off x="709238" y="298680"/>
            <a:ext cx="10502207" cy="871557"/>
          </a:xfrm>
          <a:prstGeom prst="rect">
            <a:avLst/>
          </a:prstGeom>
        </p:spPr>
        <p:txBody>
          <a:bodyPr>
            <a:normAutofit fontScale="90000" lnSpcReduction="10000"/>
          </a:bodyPr>
          <a:lstStyle>
            <a:lvl1pPr algn="ctr" defTabSz="914400" rtl="0" eaLnBrk="1" latinLnBrk="0" hangingPunct="1">
              <a:spcBef>
                <a:spcPct val="0"/>
              </a:spcBef>
              <a:buNone/>
              <a:defRPr sz="4400" kern="1200">
                <a:solidFill>
                  <a:srgbClr val="EEE0B3"/>
                </a:solidFill>
                <a:latin typeface="Tahoma" charset="0"/>
                <a:ea typeface="Tahoma" charset="0"/>
                <a:cs typeface="Tahoma" charset="0"/>
              </a:defRPr>
            </a:lvl1pPr>
          </a:lstStyle>
          <a:p>
            <a:pPr defTabSz="1219170">
              <a:defRPr/>
            </a:pPr>
            <a:r>
              <a:rPr lang="en-US" sz="5867" b="1" dirty="0">
                <a:ln w="10160">
                  <a:solidFill>
                    <a:srgbClr val="7CCA62"/>
                  </a:solidFill>
                  <a:prstDash val="solid"/>
                </a:ln>
                <a:solidFill>
                  <a:srgbClr val="FFFFFF"/>
                </a:solidFill>
                <a:effectLst>
                  <a:outerShdw blurRad="38100" dist="22860" dir="5400000" algn="tl" rotWithShape="0">
                    <a:srgbClr val="000000">
                      <a:alpha val="30000"/>
                    </a:srgbClr>
                  </a:outerShdw>
                </a:effectLst>
                <a:latin typeface="Segoe UI Black" panose="020B0A02040204020203" pitchFamily="34" charset="0"/>
                <a:ea typeface="Segoe UI Black" panose="020B0A02040204020203" pitchFamily="34" charset="0"/>
                <a:cs typeface="Segoe UI Black" panose="020B0A02040204020203" pitchFamily="34" charset="0"/>
              </a:rPr>
              <a:t>What Has God Given Me?</a:t>
            </a:r>
          </a:p>
        </p:txBody>
      </p:sp>
      <p:sp>
        <p:nvSpPr>
          <p:cNvPr id="8" name="TextBox 7">
            <a:extLst>
              <a:ext uri="{FF2B5EF4-FFF2-40B4-BE49-F238E27FC236}">
                <a16:creationId xmlns:a16="http://schemas.microsoft.com/office/drawing/2014/main" id="{C4B1AFCC-EC0A-4405-B26B-37E8E139FA6E}"/>
              </a:ext>
            </a:extLst>
          </p:cNvPr>
          <p:cNvSpPr txBox="1"/>
          <p:nvPr/>
        </p:nvSpPr>
        <p:spPr>
          <a:xfrm>
            <a:off x="465157" y="5557718"/>
            <a:ext cx="11237207" cy="13236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r>
              <a:rPr lang="en-US" sz="2667" dirty="0"/>
              <a:t>Galatians 2:20, “I have been crucified with Christ; it is no longer I who live, but Christ lives in me; and the life which I now live in the flesh I live by faith in the Son of God, who loved me and gave Himself for me.” </a:t>
            </a:r>
            <a:endParaRPr lang="en-US" sz="2667" dirty="0">
              <a:solidFill>
                <a:prstClr val="white"/>
              </a:solidFill>
              <a:latin typeface="Georgia"/>
            </a:endParaRPr>
          </a:p>
        </p:txBody>
      </p:sp>
    </p:spTree>
    <p:extLst>
      <p:ext uri="{BB962C8B-B14F-4D97-AF65-F5344CB8AC3E}">
        <p14:creationId xmlns:p14="http://schemas.microsoft.com/office/powerpoint/2010/main" val="2808424959"/>
      </p:ext>
    </p:extLst>
  </p:cSld>
  <p:clrMapOvr>
    <a:masterClrMapping/>
  </p:clrMapOvr>
  <mc:AlternateContent xmlns:mc="http://schemas.openxmlformats.org/markup-compatibility/2006" xmlns:p14="http://schemas.microsoft.com/office/powerpoint/2010/main">
    <mc:Choice Requires="p14">
      <p:transition spd="slow" p14:dur="37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0"/>
                                        <p:tgtEl>
                                          <p:spTgt spid="5">
                                            <p:txEl>
                                              <p:pRg st="0" end="0"/>
                                            </p:txEl>
                                          </p:spTgt>
                                        </p:tgtEl>
                                      </p:cBhvr>
                                    </p:animEffect>
                                    <p:anim calcmode="lin" valueType="num">
                                      <p:cBhvr>
                                        <p:cTn id="8" dur="2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16" presetClass="entr" presetSubtype="4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Horizontal)">
                                      <p:cBhvr>
                                        <p:cTn id="13"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table&#10;&#10;Description generated with high confidence">
            <a:extLst>
              <a:ext uri="{FF2B5EF4-FFF2-40B4-BE49-F238E27FC236}">
                <a16:creationId xmlns:a16="http://schemas.microsoft.com/office/drawing/2014/main" id="{007B60F2-27F9-4373-B297-D8E6284C9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3" y="-24769"/>
            <a:ext cx="12255193" cy="6909737"/>
          </a:xfrm>
          <a:prstGeom prst="rect">
            <a:avLst/>
          </a:prstGeom>
        </p:spPr>
      </p:pic>
      <p:sp>
        <p:nvSpPr>
          <p:cNvPr id="5" name="Text Placeholder 4">
            <a:extLst>
              <a:ext uri="{FF2B5EF4-FFF2-40B4-BE49-F238E27FC236}">
                <a16:creationId xmlns:a16="http://schemas.microsoft.com/office/drawing/2014/main" id="{F7C2B3F9-4F5C-44AC-87CA-CD29CC30A640}"/>
              </a:ext>
            </a:extLst>
          </p:cNvPr>
          <p:cNvSpPr>
            <a:spLocks noGrp="1"/>
          </p:cNvSpPr>
          <p:nvPr>
            <p:ph type="body" sz="quarter" idx="11"/>
          </p:nvPr>
        </p:nvSpPr>
        <p:spPr>
          <a:xfrm>
            <a:off x="6643933" y="1312231"/>
            <a:ext cx="4929583" cy="2903557"/>
          </a:xfrm>
        </p:spPr>
        <p:txBody>
          <a:bodyPr/>
          <a:lstStyle/>
          <a:p>
            <a:r>
              <a:rPr lang="en-US" dirty="0"/>
              <a:t>(3)</a:t>
            </a:r>
            <a:br>
              <a:rPr lang="en-US" dirty="0"/>
            </a:br>
            <a:r>
              <a:rPr lang="en-US" dirty="0"/>
              <a:t>God has given me </a:t>
            </a:r>
            <a:r>
              <a:rPr lang="en-US" b="1" spc="400" dirty="0"/>
              <a:t>HIS MIND</a:t>
            </a:r>
            <a:br>
              <a:rPr lang="en-US" dirty="0"/>
            </a:br>
            <a:r>
              <a:rPr lang="en-US" dirty="0"/>
              <a:t>(1 Cor. </a:t>
            </a:r>
            <a:r>
              <a:rPr lang="en-US"/>
              <a:t>2:9-16)</a:t>
            </a:r>
            <a:endParaRPr lang="en-US" dirty="0"/>
          </a:p>
        </p:txBody>
      </p:sp>
      <p:sp>
        <p:nvSpPr>
          <p:cNvPr id="6" name="Title 1">
            <a:extLst>
              <a:ext uri="{FF2B5EF4-FFF2-40B4-BE49-F238E27FC236}">
                <a16:creationId xmlns:a16="http://schemas.microsoft.com/office/drawing/2014/main" id="{846FED71-DF7B-4D99-A491-1794355AB254}"/>
              </a:ext>
            </a:extLst>
          </p:cNvPr>
          <p:cNvSpPr txBox="1">
            <a:spLocks/>
          </p:cNvSpPr>
          <p:nvPr/>
        </p:nvSpPr>
        <p:spPr>
          <a:xfrm>
            <a:off x="709238" y="298680"/>
            <a:ext cx="10502207" cy="871557"/>
          </a:xfrm>
          <a:prstGeom prst="rect">
            <a:avLst/>
          </a:prstGeom>
        </p:spPr>
        <p:txBody>
          <a:bodyPr>
            <a:normAutofit fontScale="90000" lnSpcReduction="10000"/>
          </a:bodyPr>
          <a:lstStyle>
            <a:lvl1pPr algn="ctr" defTabSz="914400" rtl="0" eaLnBrk="1" latinLnBrk="0" hangingPunct="1">
              <a:spcBef>
                <a:spcPct val="0"/>
              </a:spcBef>
              <a:buNone/>
              <a:defRPr sz="4400" kern="1200">
                <a:solidFill>
                  <a:srgbClr val="EEE0B3"/>
                </a:solidFill>
                <a:latin typeface="Tahoma" charset="0"/>
                <a:ea typeface="Tahoma" charset="0"/>
                <a:cs typeface="Tahoma" charset="0"/>
              </a:defRPr>
            </a:lvl1pPr>
          </a:lstStyle>
          <a:p>
            <a:pPr defTabSz="1219170">
              <a:defRPr/>
            </a:pPr>
            <a:r>
              <a:rPr lang="en-US" sz="5867" b="1" dirty="0">
                <a:ln w="10160">
                  <a:solidFill>
                    <a:srgbClr val="7CCA62"/>
                  </a:solidFill>
                  <a:prstDash val="solid"/>
                </a:ln>
                <a:solidFill>
                  <a:srgbClr val="FFFFFF"/>
                </a:solidFill>
                <a:effectLst>
                  <a:outerShdw blurRad="38100" dist="22860" dir="5400000" algn="tl" rotWithShape="0">
                    <a:srgbClr val="000000">
                      <a:alpha val="30000"/>
                    </a:srgbClr>
                  </a:outerShdw>
                </a:effectLst>
                <a:latin typeface="Segoe UI Black" panose="020B0A02040204020203" pitchFamily="34" charset="0"/>
                <a:ea typeface="Segoe UI Black" panose="020B0A02040204020203" pitchFamily="34" charset="0"/>
                <a:cs typeface="Segoe UI Black" panose="020B0A02040204020203" pitchFamily="34" charset="0"/>
              </a:rPr>
              <a:t>What Has God Given Me?</a:t>
            </a:r>
          </a:p>
        </p:txBody>
      </p:sp>
      <p:sp>
        <p:nvSpPr>
          <p:cNvPr id="8" name="TextBox 7">
            <a:extLst>
              <a:ext uri="{FF2B5EF4-FFF2-40B4-BE49-F238E27FC236}">
                <a16:creationId xmlns:a16="http://schemas.microsoft.com/office/drawing/2014/main" id="{C4B1AFCC-EC0A-4405-B26B-37E8E139FA6E}"/>
              </a:ext>
            </a:extLst>
          </p:cNvPr>
          <p:cNvSpPr txBox="1"/>
          <p:nvPr/>
        </p:nvSpPr>
        <p:spPr>
          <a:xfrm>
            <a:off x="500870" y="1753225"/>
            <a:ext cx="5459471" cy="21444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r>
              <a:rPr lang="en-US" sz="2667" dirty="0"/>
              <a:t>1 Cor. 2:12, “Now we have received, not the spirit of the world, but the Spirit who is from God, that we might know the things that have been freely given to us by God.</a:t>
            </a:r>
            <a:r>
              <a:rPr lang="en-US" sz="2667" dirty="0">
                <a:solidFill>
                  <a:prstClr val="white"/>
                </a:solidFill>
                <a:latin typeface="Georgia"/>
              </a:rPr>
              <a:t>”</a:t>
            </a:r>
            <a:endParaRPr lang="en-US" sz="2667" dirty="0"/>
          </a:p>
        </p:txBody>
      </p:sp>
    </p:spTree>
    <p:extLst>
      <p:ext uri="{BB962C8B-B14F-4D97-AF65-F5344CB8AC3E}">
        <p14:creationId xmlns:p14="http://schemas.microsoft.com/office/powerpoint/2010/main" val="261230737"/>
      </p:ext>
    </p:extLst>
  </p:cSld>
  <p:clrMapOvr>
    <a:masterClrMapping/>
  </p:clrMapOvr>
  <mc:AlternateContent xmlns:mc="http://schemas.openxmlformats.org/markup-compatibility/2006" xmlns:p14="http://schemas.microsoft.com/office/powerpoint/2010/main">
    <mc:Choice Requires="p14">
      <p:transition spd="slow" p14:dur="3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39CC-7B90-4D0F-9621-A19AECDDF88F}"/>
              </a:ext>
            </a:extLst>
          </p:cNvPr>
          <p:cNvSpPr>
            <a:spLocks noGrp="1"/>
          </p:cNvSpPr>
          <p:nvPr>
            <p:ph type="title"/>
          </p:nvPr>
        </p:nvSpPr>
        <p:spPr>
          <a:xfrm>
            <a:off x="4291707" y="1446890"/>
            <a:ext cx="6708663" cy="3569001"/>
          </a:xfrm>
        </p:spPr>
        <p:txBody>
          <a:bodyPr>
            <a:normAutofit/>
          </a:bodyPr>
          <a:lstStyle/>
          <a:p>
            <a:pPr algn="l"/>
            <a:br>
              <a:rPr lang="en-US" dirty="0"/>
            </a:br>
            <a:r>
              <a:rPr lang="en-US" sz="12800" b="1" spc="3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GOD</a:t>
            </a:r>
            <a:br>
              <a:rPr lang="en-US" dirty="0"/>
            </a:br>
            <a:endParaRPr lang="en-US" dirty="0">
              <a:latin typeface="Arial Black" panose="020B0A04020102020204" pitchFamily="34" charset="0"/>
            </a:endParaRPr>
          </a:p>
        </p:txBody>
      </p:sp>
      <p:sp>
        <p:nvSpPr>
          <p:cNvPr id="6" name="Title 1">
            <a:extLst>
              <a:ext uri="{FF2B5EF4-FFF2-40B4-BE49-F238E27FC236}">
                <a16:creationId xmlns:a16="http://schemas.microsoft.com/office/drawing/2014/main" id="{846FED71-DF7B-4D99-A491-1794355AB254}"/>
              </a:ext>
            </a:extLst>
          </p:cNvPr>
          <p:cNvSpPr txBox="1">
            <a:spLocks/>
          </p:cNvSpPr>
          <p:nvPr/>
        </p:nvSpPr>
        <p:spPr>
          <a:xfrm>
            <a:off x="4222782" y="298679"/>
            <a:ext cx="6988663" cy="960343"/>
          </a:xfrm>
          <a:prstGeom prst="rect">
            <a:avLst/>
          </a:prstGeom>
        </p:spPr>
        <p:txBody>
          <a:bodyPr>
            <a:normAutofit fontScale="67500" lnSpcReduction="20000"/>
          </a:bodyPr>
          <a:lstStyle>
            <a:lvl1pPr algn="ctr" defTabSz="914400" rtl="0" eaLnBrk="1" latinLnBrk="0" hangingPunct="1">
              <a:spcBef>
                <a:spcPct val="0"/>
              </a:spcBef>
              <a:buNone/>
              <a:defRPr sz="4400" kern="1200">
                <a:solidFill>
                  <a:srgbClr val="EEE0B3"/>
                </a:solidFill>
                <a:latin typeface="Tahoma" charset="0"/>
                <a:ea typeface="Tahoma" charset="0"/>
                <a:cs typeface="Tahoma" charset="0"/>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867" b="1" i="0" u="none" strike="noStrike" kern="1200" cap="none" spc="0" normalizeH="0" baseline="0" noProof="0" dirty="0">
                <a:ln w="10160">
                  <a:solidFill>
                    <a:srgbClr val="7CCA62"/>
                  </a:solidFill>
                  <a:prstDash val="solid"/>
                </a:ln>
                <a:solidFill>
                  <a:srgbClr val="FFFFFF"/>
                </a:solidFill>
                <a:effectLst>
                  <a:outerShdw blurRad="38100" dist="22860" dir="5400000" algn="tl" rotWithShape="0">
                    <a:srgbClr val="000000">
                      <a:alpha val="30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What Has God Given Me?</a:t>
            </a:r>
          </a:p>
        </p:txBody>
      </p:sp>
      <p:sp>
        <p:nvSpPr>
          <p:cNvPr id="4" name="Rectangle 3">
            <a:extLst>
              <a:ext uri="{FF2B5EF4-FFF2-40B4-BE49-F238E27FC236}">
                <a16:creationId xmlns:a16="http://schemas.microsoft.com/office/drawing/2014/main" id="{E5CB7781-BD92-473F-BC81-45DCE5945DEC}"/>
              </a:ext>
            </a:extLst>
          </p:cNvPr>
          <p:cNvSpPr/>
          <p:nvPr/>
        </p:nvSpPr>
        <p:spPr>
          <a:xfrm>
            <a:off x="3656597" y="2856232"/>
            <a:ext cx="635110" cy="523220"/>
          </a:xfrm>
          <a:prstGeom prst="rect">
            <a:avLst/>
          </a:prstGeom>
        </p:spPr>
        <p:txBody>
          <a:bodyPr wrap="none">
            <a:spAutoFit/>
          </a:bodyPr>
          <a:lstStyle/>
          <a:p>
            <a:r>
              <a:rPr lang="en-US" sz="2800" dirty="0">
                <a:effectLst>
                  <a:outerShdw blurRad="38100" dist="38100" dir="2700000" algn="tl">
                    <a:srgbClr val="000000">
                      <a:alpha val="43137"/>
                    </a:srgbClr>
                  </a:outerShdw>
                </a:effectLst>
              </a:rPr>
              <a:t>(4)</a:t>
            </a:r>
          </a:p>
        </p:txBody>
      </p:sp>
      <p:sp>
        <p:nvSpPr>
          <p:cNvPr id="3" name="Rectangle 2">
            <a:extLst>
              <a:ext uri="{FF2B5EF4-FFF2-40B4-BE49-F238E27FC236}">
                <a16:creationId xmlns:a16="http://schemas.microsoft.com/office/drawing/2014/main" id="{D4FBC11C-D54B-4DCF-9312-BFBEFB4E0B86}"/>
              </a:ext>
            </a:extLst>
          </p:cNvPr>
          <p:cNvSpPr/>
          <p:nvPr/>
        </p:nvSpPr>
        <p:spPr>
          <a:xfrm>
            <a:off x="4640925" y="3588675"/>
            <a:ext cx="6125101" cy="1530127"/>
          </a:xfrm>
          <a:prstGeom prst="rect">
            <a:avLst/>
          </a:prstGeom>
        </p:spPr>
        <p:txBody>
          <a:bodyPr wrap="square">
            <a:prstTxWarp prst="textCurveUp">
              <a:avLst/>
            </a:prstTxWarp>
            <a:sp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HIS PROMISES</a:t>
            </a:r>
            <a:endParaRPr lang="en-US" dirty="0"/>
          </a:p>
        </p:txBody>
      </p:sp>
      <p:sp>
        <p:nvSpPr>
          <p:cNvPr id="5" name="Rectangle 4">
            <a:extLst>
              <a:ext uri="{FF2B5EF4-FFF2-40B4-BE49-F238E27FC236}">
                <a16:creationId xmlns:a16="http://schemas.microsoft.com/office/drawing/2014/main" id="{DAF68992-D3A2-4E41-8963-1617C6F477CA}"/>
              </a:ext>
            </a:extLst>
          </p:cNvPr>
          <p:cNvSpPr/>
          <p:nvPr/>
        </p:nvSpPr>
        <p:spPr>
          <a:xfrm>
            <a:off x="8559389" y="2856232"/>
            <a:ext cx="2767104" cy="646331"/>
          </a:xfrm>
          <a:prstGeom prst="rect">
            <a:avLst/>
          </a:prstGeom>
        </p:spPr>
        <p:txBody>
          <a:bodyPr wrap="none">
            <a:spAutoFit/>
          </a:bodyPr>
          <a:lstStyle/>
          <a:p>
            <a:r>
              <a:rPr lang="en-US" sz="3600" b="1" spc="-150" dirty="0">
                <a:ln>
                  <a:solidFill>
                    <a:srgbClr val="A2213C"/>
                  </a:solidFill>
                </a:ln>
              </a:rPr>
              <a:t>has given me</a:t>
            </a:r>
            <a:endParaRPr lang="en-US" sz="3600" spc="-150" dirty="0"/>
          </a:p>
        </p:txBody>
      </p:sp>
    </p:spTree>
    <p:extLst>
      <p:ext uri="{BB962C8B-B14F-4D97-AF65-F5344CB8AC3E}">
        <p14:creationId xmlns:p14="http://schemas.microsoft.com/office/powerpoint/2010/main" val="345831653"/>
      </p:ext>
    </p:extLst>
  </p:cSld>
  <p:clrMapOvr>
    <a:masterClrMapping/>
  </p:clrMapOvr>
  <mc:AlternateContent xmlns:mc="http://schemas.openxmlformats.org/markup-compatibility/2006" xmlns:p14="http://schemas.microsoft.com/office/powerpoint/2010/main">
    <mc:Choice Requires="p14">
      <p:transition spd="slow" p14:dur="37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style.rotation</p:attrName>
                                        </p:attrNameLst>
                                      </p:cBhvr>
                                      <p:tavLst>
                                        <p:tav tm="0">
                                          <p:val>
                                            <p:fltVal val="90"/>
                                          </p:val>
                                        </p:tav>
                                        <p:tav tm="100000">
                                          <p:val>
                                            <p:fltVal val="0"/>
                                          </p:val>
                                        </p:tav>
                                      </p:tavLst>
                                    </p:anim>
                                    <p:animEffect transition="in" filter="fade">
                                      <p:cBhvr>
                                        <p:cTn id="17" dur="2000"/>
                                        <p:tgtEl>
                                          <p:spTgt spid="4"/>
                                        </p:tgtEl>
                                      </p:cBhvr>
                                    </p:animEffect>
                                  </p:childTnLst>
                                </p:cTn>
                              </p:par>
                            </p:childTnLst>
                          </p:cTn>
                        </p:par>
                        <p:par>
                          <p:cTn id="18" fill="hold">
                            <p:stCondLst>
                              <p:cond delay="2500"/>
                            </p:stCondLst>
                            <p:childTnLst>
                              <p:par>
                                <p:cTn id="19" presetID="10" presetClass="entr" presetSubtype="0" fill="hold" grpId="0" nodeType="afterEffect">
                                  <p:stCondLst>
                                    <p:cond delay="0"/>
                                  </p:stCondLst>
                                  <p:iterate type="lt">
                                    <p:tmPct val="7000"/>
                                  </p:iterate>
                                  <p:childTnLst>
                                    <p:set>
                                      <p:cBhvr>
                                        <p:cTn id="20" dur="1" fill="hold">
                                          <p:stCondLst>
                                            <p:cond delay="0"/>
                                          </p:stCondLst>
                                        </p:cTn>
                                        <p:tgtEl>
                                          <p:spTgt spid="3"/>
                                        </p:tgtEl>
                                        <p:attrNameLst>
                                          <p:attrName>style.visibility</p:attrName>
                                        </p:attrNameLst>
                                      </p:cBhvr>
                                      <p:to>
                                        <p:strVal val="visible"/>
                                      </p:to>
                                    </p:set>
                                    <p:animEffect transition="in" filter="fade">
                                      <p:cBhvr>
                                        <p:cTn id="21" dur="7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25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905343-48A0-4F1F-A915-322055D6D3A9}"/>
              </a:ext>
            </a:extLst>
          </p:cNvPr>
          <p:cNvSpPr>
            <a:spLocks noGrp="1"/>
          </p:cNvSpPr>
          <p:nvPr>
            <p:ph type="body" sz="quarter" idx="13"/>
          </p:nvPr>
        </p:nvSpPr>
        <p:spPr/>
        <p:txBody>
          <a:bodyPr>
            <a:normAutofit lnSpcReduction="10000"/>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man Old Style" panose="02050604050505020204" pitchFamily="18" charset="0"/>
              </a:rPr>
              <a:t>“</a:t>
            </a:r>
            <a:r>
              <a:rPr lang="en-US" sz="4400" b="1" dirty="0">
                <a:ln w="10160">
                  <a:solidFill>
                    <a:schemeClr val="accent5"/>
                  </a:solidFill>
                  <a:prstDash val="solid"/>
                </a:ln>
                <a:solidFill>
                  <a:srgbClr val="FFFFFF"/>
                </a:solidFill>
                <a:effectLst>
                  <a:glow rad="139700">
                    <a:srgbClr val="92D050">
                      <a:alpha val="40000"/>
                    </a:srgbClr>
                  </a:glow>
                  <a:outerShdw blurRad="38100" dist="22860" dir="5400000" algn="tl" rotWithShape="0">
                    <a:srgbClr val="000000">
                      <a:alpha val="30000"/>
                    </a:srgbClr>
                  </a:outerShdw>
                </a:effectLst>
                <a:latin typeface="Bookman Old Style" panose="02050604050505020204" pitchFamily="18" charset="0"/>
              </a:rPr>
              <a:t>by which have been given to us exceedingly great and precious promises</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man Old Style" panose="02050604050505020204" pitchFamily="18" charset="0"/>
              </a:rPr>
              <a:t>, that through these you may be partakers of the divine nature, having escaped the corruption that is in the world through lust.”</a:t>
            </a:r>
          </a:p>
        </p:txBody>
      </p:sp>
      <p:sp>
        <p:nvSpPr>
          <p:cNvPr id="4" name="Text Placeholder 3">
            <a:extLst>
              <a:ext uri="{FF2B5EF4-FFF2-40B4-BE49-F238E27FC236}">
                <a16:creationId xmlns:a16="http://schemas.microsoft.com/office/drawing/2014/main" id="{2D09789B-CEE4-4E71-9906-0C879121F652}"/>
              </a:ext>
            </a:extLst>
          </p:cNvPr>
          <p:cNvSpPr>
            <a:spLocks noGrp="1"/>
          </p:cNvSpPr>
          <p:nvPr>
            <p:ph type="body" sz="quarter" idx="14"/>
          </p:nvPr>
        </p:nvSpPr>
        <p:spPr/>
        <p:txBody>
          <a:bodyPr>
            <a:normAutofit/>
          </a:bodyPr>
          <a:lstStyle/>
          <a:p>
            <a:r>
              <a:rPr lang="en-US" sz="2800" spc="600" dirty="0">
                <a:solidFill>
                  <a:schemeClr val="tx2"/>
                </a:solidFill>
                <a:effectLst>
                  <a:outerShdw blurRad="38100" dist="38100" dir="2700000" algn="tl">
                    <a:srgbClr val="000000">
                      <a:alpha val="43137"/>
                    </a:srgbClr>
                  </a:outerShdw>
                </a:effectLst>
              </a:rPr>
              <a:t>2 Peter 1:4</a:t>
            </a:r>
          </a:p>
        </p:txBody>
      </p:sp>
    </p:spTree>
    <p:extLst>
      <p:ext uri="{BB962C8B-B14F-4D97-AF65-F5344CB8AC3E}">
        <p14:creationId xmlns:p14="http://schemas.microsoft.com/office/powerpoint/2010/main" val="218492773"/>
      </p:ext>
    </p:extLst>
  </p:cSld>
  <p:clrMapOvr>
    <a:masterClrMapping/>
  </p:clrMapOvr>
  <mc:AlternateContent xmlns:mc="http://schemas.openxmlformats.org/markup-compatibility/2006" xmlns:p14="http://schemas.microsoft.com/office/powerpoint/2010/main">
    <mc:Choice Requires="p14">
      <p:transition spd="slow" p14:dur="27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14FC17-2AF0-4B43-86CC-82442A82F2FC}"/>
              </a:ext>
            </a:extLst>
          </p:cNvPr>
          <p:cNvSpPr>
            <a:spLocks noGrp="1"/>
          </p:cNvSpPr>
          <p:nvPr>
            <p:ph type="body" sz="quarter" idx="11"/>
          </p:nvPr>
        </p:nvSpPr>
        <p:spPr>
          <a:xfrm>
            <a:off x="4838763" y="4581332"/>
            <a:ext cx="5854119" cy="979714"/>
          </a:xfrm>
        </p:spPr>
        <p:txBody>
          <a:bodyPr>
            <a:normAutofit/>
          </a:bodyPr>
          <a:lstStyle/>
          <a:p>
            <a:r>
              <a:rPr lang="en-US" sz="2800" spc="300" dirty="0"/>
              <a:t>What Has God Promised Me?</a:t>
            </a:r>
          </a:p>
        </p:txBody>
      </p:sp>
      <p:sp>
        <p:nvSpPr>
          <p:cNvPr id="4" name="Title 3">
            <a:extLst>
              <a:ext uri="{FF2B5EF4-FFF2-40B4-BE49-F238E27FC236}">
                <a16:creationId xmlns:a16="http://schemas.microsoft.com/office/drawing/2014/main" id="{B08EDECC-767C-4558-AF6C-648BB2B0A4DC}"/>
              </a:ext>
            </a:extLst>
          </p:cNvPr>
          <p:cNvSpPr>
            <a:spLocks noGrp="1"/>
          </p:cNvSpPr>
          <p:nvPr>
            <p:ph type="title"/>
          </p:nvPr>
        </p:nvSpPr>
        <p:spPr>
          <a:xfrm>
            <a:off x="4004114" y="1148743"/>
            <a:ext cx="6942699" cy="2727594"/>
          </a:xfrm>
        </p:spPr>
        <p:txBody>
          <a:bodyPr>
            <a:prstTxWarp prst="textPlain">
              <a:avLst/>
            </a:prstTxWarp>
            <a:normAutofit/>
          </a:bodyPr>
          <a:lstStyle/>
          <a:p>
            <a:r>
              <a:rPr lang="en-US" sz="5400" b="1" dirty="0">
                <a:ln w="10160">
                  <a:solidFill>
                    <a:schemeClr val="accent5"/>
                  </a:solidFill>
                  <a:prstDash val="solid"/>
                </a:ln>
                <a:gradFill>
                  <a:gsLst>
                    <a:gs pos="0">
                      <a:srgbClr val="7A192C"/>
                    </a:gs>
                    <a:gs pos="74000">
                      <a:schemeClr val="accent1">
                        <a:lumMod val="45000"/>
                        <a:lumOff val="55000"/>
                      </a:schemeClr>
                    </a:gs>
                    <a:gs pos="83000">
                      <a:schemeClr val="accent1">
                        <a:lumMod val="45000"/>
                        <a:lumOff val="55000"/>
                      </a:schemeClr>
                    </a:gs>
                    <a:gs pos="100000">
                      <a:srgbClr val="7A192C"/>
                    </a:gs>
                  </a:gsLst>
                  <a:lin ang="5400000" scaled="1"/>
                </a:gradFill>
                <a:effectLst>
                  <a:outerShdw blurRad="38100" dist="22860" dir="5400000" algn="tl" rotWithShape="0">
                    <a:srgbClr val="000000">
                      <a:alpha val="30000"/>
                    </a:srgbClr>
                  </a:outerShdw>
                </a:effectLst>
                <a:latin typeface="Bookman Old Style" panose="02050604050505020204" pitchFamily="18" charset="0"/>
              </a:rPr>
              <a:t>Seven Promises</a:t>
            </a:r>
            <a:br>
              <a:rPr lang="en-US" sz="5400" b="1" dirty="0">
                <a:ln w="10160">
                  <a:solidFill>
                    <a:schemeClr val="accent5"/>
                  </a:solidFill>
                  <a:prstDash val="solid"/>
                </a:ln>
                <a:gradFill>
                  <a:gsLst>
                    <a:gs pos="0">
                      <a:srgbClr val="7A192C"/>
                    </a:gs>
                    <a:gs pos="74000">
                      <a:schemeClr val="accent1">
                        <a:lumMod val="45000"/>
                        <a:lumOff val="55000"/>
                      </a:schemeClr>
                    </a:gs>
                    <a:gs pos="83000">
                      <a:schemeClr val="accent1">
                        <a:lumMod val="45000"/>
                        <a:lumOff val="55000"/>
                      </a:schemeClr>
                    </a:gs>
                    <a:gs pos="100000">
                      <a:srgbClr val="7A192C"/>
                    </a:gs>
                  </a:gsLst>
                  <a:lin ang="5400000" scaled="1"/>
                </a:gradFill>
                <a:effectLst>
                  <a:outerShdw blurRad="38100" dist="22860" dir="5400000" algn="tl" rotWithShape="0">
                    <a:srgbClr val="000000">
                      <a:alpha val="30000"/>
                    </a:srgbClr>
                  </a:outerShdw>
                </a:effectLst>
                <a:latin typeface="Bookman Old Style" panose="02050604050505020204" pitchFamily="18" charset="0"/>
              </a:rPr>
            </a:br>
            <a:r>
              <a:rPr lang="en-US" sz="9600" b="1" dirty="0">
                <a:ln w="10160">
                  <a:solidFill>
                    <a:schemeClr val="accent5"/>
                  </a:solidFill>
                  <a:prstDash val="solid"/>
                </a:ln>
                <a:gradFill>
                  <a:gsLst>
                    <a:gs pos="0">
                      <a:srgbClr val="7A192C"/>
                    </a:gs>
                    <a:gs pos="74000">
                      <a:schemeClr val="accent1">
                        <a:lumMod val="45000"/>
                        <a:lumOff val="55000"/>
                      </a:schemeClr>
                    </a:gs>
                    <a:gs pos="83000">
                      <a:schemeClr val="accent1">
                        <a:lumMod val="45000"/>
                        <a:lumOff val="55000"/>
                      </a:schemeClr>
                    </a:gs>
                    <a:gs pos="100000">
                      <a:srgbClr val="7A192C"/>
                    </a:gs>
                  </a:gsLst>
                  <a:lin ang="5400000" scaled="1"/>
                </a:gradFill>
                <a:effectLst>
                  <a:outerShdw blurRad="38100" dist="22860" dir="5400000" algn="tl" rotWithShape="0">
                    <a:srgbClr val="000000">
                      <a:alpha val="30000"/>
                    </a:srgbClr>
                  </a:outerShdw>
                </a:effectLst>
                <a:latin typeface="Bookman Old Style" panose="02050604050505020204" pitchFamily="18" charset="0"/>
              </a:rPr>
              <a:t>OF GOD</a:t>
            </a:r>
            <a:endParaRPr lang="en-US" sz="5400" b="1" dirty="0">
              <a:ln w="10160">
                <a:solidFill>
                  <a:schemeClr val="accent5"/>
                </a:solidFill>
                <a:prstDash val="solid"/>
              </a:ln>
              <a:gradFill>
                <a:gsLst>
                  <a:gs pos="0">
                    <a:srgbClr val="7A192C"/>
                  </a:gs>
                  <a:gs pos="74000">
                    <a:schemeClr val="accent1">
                      <a:lumMod val="45000"/>
                      <a:lumOff val="55000"/>
                    </a:schemeClr>
                  </a:gs>
                  <a:gs pos="83000">
                    <a:schemeClr val="accent1">
                      <a:lumMod val="45000"/>
                      <a:lumOff val="55000"/>
                    </a:schemeClr>
                  </a:gs>
                  <a:gs pos="100000">
                    <a:srgbClr val="7A192C"/>
                  </a:gs>
                </a:gsLst>
                <a:lin ang="5400000" scaled="1"/>
              </a:gradFill>
              <a:effectLst>
                <a:outerShdw blurRad="38100" dist="22860" dir="5400000" algn="tl" rotWithShape="0">
                  <a:srgbClr val="000000">
                    <a:alpha val="30000"/>
                  </a:srgbClr>
                </a:outerShdw>
              </a:effectLst>
              <a:latin typeface="Bookman Old Style" panose="02050604050505020204" pitchFamily="18" charset="0"/>
            </a:endParaRPr>
          </a:p>
        </p:txBody>
      </p:sp>
    </p:spTree>
    <p:extLst>
      <p:ext uri="{BB962C8B-B14F-4D97-AF65-F5344CB8AC3E}">
        <p14:creationId xmlns:p14="http://schemas.microsoft.com/office/powerpoint/2010/main" val="808298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ADABDD-9E97-4E7E-80A4-5010190A1339}"/>
              </a:ext>
            </a:extLst>
          </p:cNvPr>
          <p:cNvSpPr>
            <a:spLocks noGrp="1"/>
          </p:cNvSpPr>
          <p:nvPr>
            <p:ph type="body" sz="quarter" idx="10"/>
          </p:nvPr>
        </p:nvSpPr>
        <p:spPr/>
        <p:txBody>
          <a:bodyPr>
            <a:normAutofit/>
          </a:bodyPr>
          <a:lstStyle/>
          <a:p>
            <a:pPr marL="742950" indent="-742950" algn="l">
              <a:buFont typeface="+mj-lt"/>
              <a:buAutoNum type="arabicPeriod"/>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All things that pertain to life and godliness (2 Pet. 1:3)</a:t>
            </a:r>
          </a:p>
          <a:p>
            <a:pPr marL="742950" indent="-742950" algn="l">
              <a:buFont typeface="+mj-lt"/>
              <a:buAutoNum type="arabicPeriod"/>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Pardon (1 Pet. 3:21; Col. 2:12, 13)</a:t>
            </a:r>
          </a:p>
          <a:p>
            <a:pPr marL="742950" indent="-742950" algn="l">
              <a:buFont typeface="+mj-lt"/>
              <a:buAutoNum type="arabicPeriod"/>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Strength and comfort in times of need (1 Pet. 5:7; 1 Cor. 10:13)</a:t>
            </a:r>
          </a:p>
        </p:txBody>
      </p:sp>
    </p:spTree>
    <p:extLst>
      <p:ext uri="{BB962C8B-B14F-4D97-AF65-F5344CB8AC3E}">
        <p14:creationId xmlns:p14="http://schemas.microsoft.com/office/powerpoint/2010/main" val="2758913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Defaul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562</Words>
  <Application>Microsoft Office PowerPoint</Application>
  <PresentationFormat>Widescreen</PresentationFormat>
  <Paragraphs>45</Paragraphs>
  <Slides>15</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Adelle-Regular</vt:lpstr>
      <vt:lpstr>Apple Chancery</vt:lpstr>
      <vt:lpstr>Arial</vt:lpstr>
      <vt:lpstr>Arial Black</vt:lpstr>
      <vt:lpstr>Bookman Old Style</vt:lpstr>
      <vt:lpstr>Georgia</vt:lpstr>
      <vt:lpstr>Segoe UI Black</vt:lpstr>
      <vt:lpstr>Segoe UI Semibold</vt:lpstr>
      <vt:lpstr>Tahoma</vt:lpstr>
      <vt:lpstr>Trebuchet MS</vt:lpstr>
      <vt:lpstr>Default</vt:lpstr>
      <vt:lpstr>1_Default</vt:lpstr>
      <vt:lpstr>2_Default</vt:lpstr>
      <vt:lpstr>3_Default</vt:lpstr>
      <vt:lpstr>What Has GOD Given Me?</vt:lpstr>
      <vt:lpstr>PowerPoint Presentation</vt:lpstr>
      <vt:lpstr>PowerPoint Presentation</vt:lpstr>
      <vt:lpstr>PowerPoint Presentation</vt:lpstr>
      <vt:lpstr> GOD </vt:lpstr>
      <vt:lpstr>PowerPoint Presentation</vt:lpstr>
      <vt:lpstr>PowerPoint Presentation</vt:lpstr>
      <vt:lpstr>Seven Promises OF GOD</vt:lpstr>
      <vt:lpstr>PowerPoint Presentation</vt:lpstr>
      <vt:lpstr>PowerPoint Presentation</vt:lpstr>
      <vt:lpstr>PowerPoint Presentation</vt:lpstr>
      <vt:lpstr>PowerPoint Presentation</vt:lpstr>
      <vt:lpstr>PowerPoint Presentation</vt:lpstr>
      <vt:lpstr>PowerPoint Presentation</vt:lpstr>
      <vt:lpstr>2 Corinthians 5:1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Has GOD Given Me?</dc:title>
  <dc:creator>Steven J. Wallace</dc:creator>
  <cp:lastModifiedBy>Steven J. Wallace</cp:lastModifiedBy>
  <cp:revision>1</cp:revision>
  <dcterms:created xsi:type="dcterms:W3CDTF">2018-03-06T23:12:00Z</dcterms:created>
  <dcterms:modified xsi:type="dcterms:W3CDTF">2018-03-10T02:50:41Z</dcterms:modified>
</cp:coreProperties>
</file>